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5" r:id="rId3"/>
    <p:sldId id="257" r:id="rId4"/>
    <p:sldId id="258" r:id="rId5"/>
    <p:sldId id="259" r:id="rId6"/>
    <p:sldId id="260" r:id="rId7"/>
    <p:sldId id="261" r:id="rId8"/>
    <p:sldId id="263" r:id="rId9"/>
    <p:sldId id="264" r:id="rId10"/>
    <p:sldId id="265" r:id="rId11"/>
    <p:sldId id="266" r:id="rId12"/>
    <p:sldId id="278" r:id="rId13"/>
    <p:sldId id="267" r:id="rId14"/>
    <p:sldId id="268" r:id="rId15"/>
    <p:sldId id="269" r:id="rId16"/>
    <p:sldId id="279" r:id="rId17"/>
    <p:sldId id="280" r:id="rId18"/>
    <p:sldId id="270"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2A1032-29B8-4B68-B56A-64A452A4477F}" type="datetimeFigureOut">
              <a:rPr lang="en-US" smtClean="0"/>
              <a:t>27/08/2024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428900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A1032-29B8-4B68-B56A-64A452A4477F}" type="datetimeFigureOut">
              <a:rPr lang="en-US" smtClean="0"/>
              <a:t>27/08/2024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28090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A1032-29B8-4B68-B56A-64A452A4477F}" type="datetimeFigureOut">
              <a:rPr lang="en-US" smtClean="0"/>
              <a:t>27/08/2024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22796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A1032-29B8-4B68-B56A-64A452A4477F}" type="datetimeFigureOut">
              <a:rPr lang="en-US" smtClean="0"/>
              <a:t>27/08/2024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247909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2A1032-29B8-4B68-B56A-64A452A4477F}" type="datetimeFigureOut">
              <a:rPr lang="en-US" smtClean="0"/>
              <a:t>27/08/2024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428458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2A1032-29B8-4B68-B56A-64A452A4477F}" type="datetimeFigureOut">
              <a:rPr lang="en-US" smtClean="0"/>
              <a:t>27/08/2024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323743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2A1032-29B8-4B68-B56A-64A452A4477F}" type="datetimeFigureOut">
              <a:rPr lang="en-US" smtClean="0"/>
              <a:t>27/08/2024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22046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2A1032-29B8-4B68-B56A-64A452A4477F}" type="datetimeFigureOut">
              <a:rPr lang="en-US" smtClean="0"/>
              <a:t>27/08/2024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336303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A1032-29B8-4B68-B56A-64A452A4477F}" type="datetimeFigureOut">
              <a:rPr lang="en-US" smtClean="0"/>
              <a:t>27/08/2024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168954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2A1032-29B8-4B68-B56A-64A452A4477F}" type="datetimeFigureOut">
              <a:rPr lang="en-US" smtClean="0"/>
              <a:t>27/08/2024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248245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2A1032-29B8-4B68-B56A-64A452A4477F}" type="datetimeFigureOut">
              <a:rPr lang="en-US" smtClean="0"/>
              <a:t>27/08/2024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1044F-8BC8-451F-A0D4-06A728D6F854}" type="slidenum">
              <a:rPr lang="en-US" smtClean="0"/>
              <a:t>‹#›</a:t>
            </a:fld>
            <a:endParaRPr lang="en-US"/>
          </a:p>
        </p:txBody>
      </p:sp>
    </p:spTree>
    <p:extLst>
      <p:ext uri="{BB962C8B-B14F-4D97-AF65-F5344CB8AC3E}">
        <p14:creationId xmlns:p14="http://schemas.microsoft.com/office/powerpoint/2010/main" val="290065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A1032-29B8-4B68-B56A-64A452A4477F}" type="datetimeFigureOut">
              <a:rPr lang="en-US" smtClean="0"/>
              <a:t>27/08/2024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1044F-8BC8-451F-A0D4-06A728D6F854}" type="slidenum">
              <a:rPr lang="en-US" smtClean="0"/>
              <a:t>‹#›</a:t>
            </a:fld>
            <a:endParaRPr lang="en-US"/>
          </a:p>
        </p:txBody>
      </p:sp>
    </p:spTree>
    <p:extLst>
      <p:ext uri="{BB962C8B-B14F-4D97-AF65-F5344CB8AC3E}">
        <p14:creationId xmlns:p14="http://schemas.microsoft.com/office/powerpoint/2010/main" val="1337339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1981200" y="274638"/>
            <a:ext cx="8229600" cy="944562"/>
          </a:xfrm>
        </p:spPr>
        <p:txBody>
          <a:bodyPr vert="horz" wrap="square" lIns="91440" tIns="45720" rIns="91440" bIns="45720" rtlCol="0" anchor="ctr" anchorCtr="0">
            <a:normAutofit/>
          </a:bodyPr>
          <a:lstStyle/>
          <a:p>
            <a:pPr eaLnBrk="1" hangingPunct="1"/>
            <a:r>
              <a:rPr sz="1800" dirty="0">
                <a:latin typeface="Times New Roman" panose="02020603050405020304" pitchFamily="18" charset="0"/>
                <a:cs typeface="Times New Roman" panose="02020603050405020304" pitchFamily="18" charset="0"/>
              </a:rPr>
              <a:t>UBND HUYỆN VĨNH BẢO</a:t>
            </a:r>
            <a:br>
              <a:rPr sz="1800" dirty="0">
                <a:latin typeface="Times New Roman" panose="02020603050405020304" pitchFamily="18" charset="0"/>
                <a:cs typeface="Times New Roman" panose="02020603050405020304" pitchFamily="18" charset="0"/>
              </a:rPr>
            </a:br>
            <a:r>
              <a:rPr sz="2000" b="1" dirty="0">
                <a:latin typeface="Times New Roman" panose="02020603050405020304" pitchFamily="18" charset="0"/>
                <a:cs typeface="Times New Roman" panose="02020603050405020304" pitchFamily="18" charset="0"/>
              </a:rPr>
              <a:t>TRƯỜNG THCS ĐỒNG MINH</a:t>
            </a:r>
          </a:p>
        </p:txBody>
      </p:sp>
      <p:sp>
        <p:nvSpPr>
          <p:cNvPr id="2051" name="Rectangle 3"/>
          <p:cNvSpPr>
            <a:spLocks noGrp="1"/>
          </p:cNvSpPr>
          <p:nvPr>
            <p:ph idx="1"/>
          </p:nvPr>
        </p:nvSpPr>
        <p:spPr>
          <a:xfrm>
            <a:off x="1741714" y="4267199"/>
            <a:ext cx="8316686" cy="838200"/>
          </a:xfrm>
        </p:spPr>
        <p:txBody>
          <a:bodyPr vert="horz" wrap="square" lIns="91440" tIns="45720" rIns="91440" bIns="45720" rtlCol="0" anchor="t" anchorCtr="0">
            <a:noAutofit/>
          </a:bodyPr>
          <a:lstStyle/>
          <a:p>
            <a:pPr algn="ctr" eaLnBrk="1" hangingPunct="1">
              <a:buNone/>
            </a:pPr>
            <a:r>
              <a:rPr lang="en-US" sz="2400" b="1" dirty="0" err="1">
                <a:solidFill>
                  <a:srgbClr val="000066"/>
                </a:solidFill>
                <a:latin typeface="Times New Roman" panose="02020603050405020304" pitchFamily="18" charset="0"/>
                <a:cs typeface="Times New Roman" panose="02020603050405020304" pitchFamily="18" charset="0"/>
              </a:rPr>
              <a:t>Giảng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viên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Phạm</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Xuân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Hưng</a:t>
            </a:r>
            <a:r>
              <a:rPr lang="en-US" sz="2400" b="1" dirty="0">
                <a:solidFill>
                  <a:srgbClr val="000066"/>
                </a:solidFill>
                <a:latin typeface="Times New Roman" panose="02020603050405020304" pitchFamily="18" charset="0"/>
                <a:cs typeface="Times New Roman" panose="02020603050405020304" pitchFamily="18" charset="0"/>
              </a:rPr>
              <a:t> (HT); </a:t>
            </a:r>
            <a:r>
              <a:rPr lang="en-US" sz="2400" b="1" dirty="0" err="1">
                <a:solidFill>
                  <a:srgbClr val="000066"/>
                </a:solidFill>
                <a:latin typeface="Times New Roman" panose="02020603050405020304" pitchFamily="18" charset="0"/>
                <a:cs typeface="Times New Roman" panose="02020603050405020304" pitchFamily="18" charset="0"/>
              </a:rPr>
              <a:t>Đặng</a:t>
            </a:r>
            <a:r>
              <a:rPr lang="en-US" sz="2400" b="1" dirty="0">
                <a:solidFill>
                  <a:srgbClr val="000066"/>
                </a:solidFill>
                <a:latin typeface="Times New Roman" panose="02020603050405020304" pitchFamily="18" charset="0"/>
                <a:cs typeface="Times New Roman" panose="02020603050405020304" pitchFamily="18" charset="0"/>
              </a:rPr>
              <a:t> Thu </a:t>
            </a:r>
            <a:r>
              <a:rPr lang="en-US" sz="2400" b="1" dirty="0" err="1">
                <a:solidFill>
                  <a:srgbClr val="000066"/>
                </a:solidFill>
                <a:latin typeface="Times New Roman" panose="02020603050405020304" pitchFamily="18" charset="0"/>
                <a:cs typeface="Times New Roman" panose="02020603050405020304" pitchFamily="18" charset="0"/>
              </a:rPr>
              <a:t>Hằng</a:t>
            </a:r>
            <a:r>
              <a:rPr lang="en-US" sz="2400" b="1" dirty="0">
                <a:solidFill>
                  <a:srgbClr val="000066"/>
                </a:solidFill>
                <a:latin typeface="Times New Roman" panose="02020603050405020304" pitchFamily="18" charset="0"/>
                <a:cs typeface="Times New Roman" panose="02020603050405020304" pitchFamily="18" charset="0"/>
              </a:rPr>
              <a:t> (PHT).</a:t>
            </a:r>
          </a:p>
          <a:p>
            <a:pPr algn="ctr" eaLnBrk="1" hangingPunct="1">
              <a:buNone/>
            </a:pPr>
            <a:r>
              <a:rPr lang="en-US" sz="2400" b="1" dirty="0" err="1">
                <a:solidFill>
                  <a:srgbClr val="000066"/>
                </a:solidFill>
                <a:latin typeface="Times New Roman" panose="02020603050405020304" pitchFamily="18" charset="0"/>
                <a:cs typeface="Times New Roman" panose="02020603050405020304" pitchFamily="18" charset="0"/>
              </a:rPr>
              <a:t>Đối</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tượng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dự</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tập</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huấn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Giáo</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viên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trong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trường</a:t>
            </a:r>
            <a:r>
              <a:rPr lang="en-US" sz="2400" b="1" dirty="0">
                <a:solidFill>
                  <a:srgbClr val="000066"/>
                </a:solidFill>
                <a:latin typeface="Times New Roman" panose="02020603050405020304" pitchFamily="18" charset="0"/>
                <a:cs typeface="Times New Roman" panose="02020603050405020304" pitchFamily="18" charset="0"/>
              </a:rPr>
              <a:t>.</a:t>
            </a:r>
          </a:p>
        </p:txBody>
      </p:sp>
      <p:sp>
        <p:nvSpPr>
          <p:cNvPr id="2052" name="Rectangle 4"/>
          <p:cNvSpPr/>
          <p:nvPr/>
        </p:nvSpPr>
        <p:spPr>
          <a:xfrm>
            <a:off x="1981200" y="4343400"/>
            <a:ext cx="8229600" cy="1981200"/>
          </a:xfrm>
          <a:prstGeom prst="rect">
            <a:avLst/>
          </a:prstGeom>
          <a:noFill/>
          <a:ln w="9525">
            <a:noFill/>
          </a:ln>
        </p:spPr>
        <p:txBody>
          <a:bodyPr/>
          <a:lstStyle/>
          <a:p>
            <a:pPr marL="342900" indent="-342900">
              <a:spcBef>
                <a:spcPct val="20000"/>
              </a:spcBef>
              <a:buChar char="•"/>
            </a:pPr>
            <a:endParaRPr sz="3200" dirty="0">
              <a:latin typeface="Arial" panose="020B0604020202020204" pitchFamily="34" charset="0"/>
            </a:endParaRPr>
          </a:p>
        </p:txBody>
      </p:sp>
      <p:sp>
        <p:nvSpPr>
          <p:cNvPr id="2053" name="Rectangle 5"/>
          <p:cNvSpPr/>
          <p:nvPr/>
        </p:nvSpPr>
        <p:spPr>
          <a:xfrm>
            <a:off x="1828800" y="5660572"/>
            <a:ext cx="8229600" cy="435428"/>
          </a:xfrm>
          <a:prstGeom prst="rect">
            <a:avLst/>
          </a:prstGeom>
          <a:noFill/>
          <a:ln w="9525">
            <a:noFill/>
          </a:ln>
        </p:spPr>
        <p:txBody>
          <a:bodyPr/>
          <a:lstStyle/>
          <a:p>
            <a:pPr marL="342900" indent="-342900" algn="ctr">
              <a:spcBef>
                <a:spcPct val="20000"/>
              </a:spcBef>
            </a:pPr>
            <a:r>
              <a:rPr b="1" i="1" dirty="0">
                <a:solidFill>
                  <a:srgbClr val="003300"/>
                </a:solidFill>
                <a:latin typeface="Arial" panose="020B0604020202020204" pitchFamily="34" charset="0"/>
              </a:rPr>
              <a:t>Đồng Minh, </a:t>
            </a:r>
            <a:r>
              <a:rPr b="1" i="1" dirty="0" err="1">
                <a:solidFill>
                  <a:srgbClr val="003300"/>
                </a:solidFill>
                <a:latin typeface="Arial" panose="020B0604020202020204" pitchFamily="34" charset="0"/>
              </a:rPr>
              <a:t>ngày</a:t>
            </a:r>
            <a:r>
              <a:rPr b="1" i="1" dirty="0">
                <a:solidFill>
                  <a:srgbClr val="003300"/>
                </a:solidFill>
                <a:latin typeface="Arial" panose="020B0604020202020204" pitchFamily="34" charset="0"/>
              </a:rPr>
              <a:t> </a:t>
            </a:r>
            <a:r>
              <a:rPr lang="en-US" b="1" i="1" dirty="0">
                <a:solidFill>
                  <a:srgbClr val="003300"/>
                </a:solidFill>
              </a:rPr>
              <a:t>27</a:t>
            </a:r>
            <a:r>
              <a:rPr b="1" i="1" dirty="0">
                <a:solidFill>
                  <a:srgbClr val="003300"/>
                </a:solidFill>
                <a:latin typeface="Arial" panose="020B0604020202020204" pitchFamily="34" charset="0"/>
              </a:rPr>
              <a:t> </a:t>
            </a:r>
            <a:r>
              <a:rPr b="1" i="1" dirty="0" err="1">
                <a:solidFill>
                  <a:srgbClr val="003300"/>
                </a:solidFill>
                <a:latin typeface="Arial" panose="020B0604020202020204" pitchFamily="34" charset="0"/>
              </a:rPr>
              <a:t>tháng</a:t>
            </a:r>
            <a:r>
              <a:rPr b="1" i="1" dirty="0">
                <a:solidFill>
                  <a:srgbClr val="003300"/>
                </a:solidFill>
                <a:latin typeface="Arial" panose="020B0604020202020204" pitchFamily="34" charset="0"/>
              </a:rPr>
              <a:t> </a:t>
            </a:r>
            <a:r>
              <a:rPr lang="en-US" b="1" i="1" dirty="0">
                <a:solidFill>
                  <a:srgbClr val="003300"/>
                </a:solidFill>
              </a:rPr>
              <a:t>8</a:t>
            </a:r>
            <a:r>
              <a:rPr b="1" i="1" dirty="0">
                <a:solidFill>
                  <a:srgbClr val="003300"/>
                </a:solidFill>
                <a:latin typeface="Arial" panose="020B0604020202020204" pitchFamily="34" charset="0"/>
              </a:rPr>
              <a:t> </a:t>
            </a:r>
            <a:r>
              <a:rPr b="1" i="1" dirty="0" err="1">
                <a:solidFill>
                  <a:srgbClr val="003300"/>
                </a:solidFill>
                <a:latin typeface="Arial" panose="020B0604020202020204" pitchFamily="34" charset="0"/>
              </a:rPr>
              <a:t>năm</a:t>
            </a:r>
            <a:r>
              <a:rPr b="1" i="1" dirty="0">
                <a:solidFill>
                  <a:srgbClr val="003300"/>
                </a:solidFill>
                <a:latin typeface="Arial" panose="020B0604020202020204" pitchFamily="34" charset="0"/>
              </a:rPr>
              <a:t> 202</a:t>
            </a:r>
            <a:r>
              <a:rPr lang="en-US" b="1" i="1" dirty="0">
                <a:solidFill>
                  <a:srgbClr val="003300"/>
                </a:solidFill>
              </a:rPr>
              <a:t>4</a:t>
            </a:r>
            <a:endParaRPr lang="en-US" b="1" i="1" dirty="0">
              <a:solidFill>
                <a:srgbClr val="003300"/>
              </a:solidFill>
              <a:latin typeface="Arial" panose="020B0604020202020204" pitchFamily="34" charset="0"/>
            </a:endParaRPr>
          </a:p>
        </p:txBody>
      </p:sp>
      <p:sp>
        <p:nvSpPr>
          <p:cNvPr id="6" name="Rectangle 3"/>
          <p:cNvSpPr txBox="1">
            <a:spLocks/>
          </p:cNvSpPr>
          <p:nvPr/>
        </p:nvSpPr>
        <p:spPr>
          <a:xfrm>
            <a:off x="1741714" y="1721304"/>
            <a:ext cx="8686800" cy="2043793"/>
          </a:xfrm>
          <a:prstGeom prst="rect">
            <a:avLst/>
          </a:prstGeom>
        </p:spPr>
        <p:txBody>
          <a:bodyPr vert="horz" wrap="square" lIns="91440" tIns="45720" rIns="91440" bIns="45720" rtlCol="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sz="3900" b="1" dirty="0">
                <a:solidFill>
                  <a:srgbClr val="FF0000"/>
                </a:solidFill>
                <a:latin typeface="Times New Roman" panose="02020603050405020304" pitchFamily="18" charset="0"/>
                <a:cs typeface="Times New Roman" panose="02020603050405020304" pitchFamily="18" charset="0"/>
              </a:rPr>
              <a:t>BỒI DƯỠNG CHUYÊN MÔN HÈ 2024</a:t>
            </a:r>
          </a:p>
          <a:p>
            <a:pPr algn="ctr">
              <a:buFont typeface="Arial" pitchFamily="34" charset="0"/>
              <a:buNone/>
            </a:pPr>
            <a:r>
              <a:rPr lang="en-US" sz="3500" b="1" dirty="0">
                <a:solidFill>
                  <a:srgbClr val="003300"/>
                </a:solidFill>
              </a:rPr>
              <a:t>NHỮNG VẤN ĐỀ CĂN BẢN CỦA DẠY HỌC </a:t>
            </a:r>
          </a:p>
          <a:p>
            <a:pPr algn="ctr">
              <a:buFont typeface="Arial" pitchFamily="34" charset="0"/>
              <a:buNone/>
            </a:pPr>
            <a:r>
              <a:rPr lang="en-US" sz="3500" b="1" dirty="0">
                <a:solidFill>
                  <a:srgbClr val="003300"/>
                </a:solidFill>
              </a:rPr>
              <a:t>ĐÁP ỨNG YÊU CẦU MỚI</a:t>
            </a:r>
          </a:p>
          <a:p>
            <a:pPr algn="ctr">
              <a:buFont typeface="Arial" pitchFamily="34" charset="0"/>
              <a:buNone/>
            </a:pPr>
            <a:r>
              <a:rPr lang="en-US" sz="2800" b="1" i="1" dirty="0">
                <a:solidFill>
                  <a:srgbClr val="002060"/>
                </a:solidFill>
              </a:rPr>
              <a:t>(</a:t>
            </a:r>
            <a:r>
              <a:rPr lang="en-US" sz="2800" b="1" i="1" dirty="0" err="1">
                <a:solidFill>
                  <a:srgbClr val="002060"/>
                </a:solidFill>
              </a:rPr>
              <a:t>Vừa</a:t>
            </a:r>
            <a:r>
              <a:rPr lang="en-US" sz="2800" b="1" i="1" dirty="0">
                <a:solidFill>
                  <a:srgbClr val="002060"/>
                </a:solidFill>
              </a:rPr>
              <a:t> </a:t>
            </a:r>
            <a:r>
              <a:rPr lang="en-US" sz="2800" b="1" i="1" dirty="0" err="1">
                <a:solidFill>
                  <a:srgbClr val="002060"/>
                </a:solidFill>
              </a:rPr>
              <a:t>chung</a:t>
            </a:r>
            <a:r>
              <a:rPr lang="en-US" sz="2800" b="1" i="1" dirty="0">
                <a:solidFill>
                  <a:srgbClr val="002060"/>
                </a:solidFill>
              </a:rPr>
              <a:t> </a:t>
            </a:r>
            <a:r>
              <a:rPr lang="en-US" sz="2800" b="1" i="1" dirty="0" err="1">
                <a:solidFill>
                  <a:srgbClr val="002060"/>
                </a:solidFill>
              </a:rPr>
              <a:t>nhất</a:t>
            </a:r>
            <a:r>
              <a:rPr lang="en-US" sz="2800" b="1" i="1" dirty="0">
                <a:solidFill>
                  <a:srgbClr val="002060"/>
                </a:solidFill>
              </a:rPr>
              <a:t> </a:t>
            </a:r>
            <a:r>
              <a:rPr lang="en-US" sz="2800" b="1" i="1" dirty="0" err="1">
                <a:solidFill>
                  <a:srgbClr val="002060"/>
                </a:solidFill>
              </a:rPr>
              <a:t>vừa</a:t>
            </a:r>
            <a:r>
              <a:rPr lang="en-US" sz="2800" b="1" i="1" dirty="0">
                <a:solidFill>
                  <a:srgbClr val="002060"/>
                </a:solidFill>
              </a:rPr>
              <a:t> </a:t>
            </a:r>
            <a:r>
              <a:rPr lang="en-US" sz="2800" b="1" i="1" dirty="0" err="1">
                <a:solidFill>
                  <a:srgbClr val="002060"/>
                </a:solidFill>
              </a:rPr>
              <a:t>cụ</a:t>
            </a:r>
            <a:r>
              <a:rPr lang="en-US" sz="2800" b="1" i="1" dirty="0">
                <a:solidFill>
                  <a:srgbClr val="002060"/>
                </a:solidFill>
              </a:rPr>
              <a:t> </a:t>
            </a:r>
            <a:r>
              <a:rPr lang="en-US" sz="2800" b="1" i="1" dirty="0" err="1">
                <a:solidFill>
                  <a:srgbClr val="002060"/>
                </a:solidFill>
              </a:rPr>
              <a:t>thể</a:t>
            </a:r>
            <a:r>
              <a:rPr lang="en-US" sz="2800" b="1" i="1" dirty="0">
                <a:solidFill>
                  <a:srgbClr val="002060"/>
                </a:solidFill>
              </a:rPr>
              <a:t> </a:t>
            </a:r>
            <a:r>
              <a:rPr lang="en-US" sz="2800" b="1" i="1" dirty="0" err="1">
                <a:solidFill>
                  <a:srgbClr val="002060"/>
                </a:solidFill>
              </a:rPr>
              <a:t>nhất</a:t>
            </a:r>
            <a:r>
              <a:rPr lang="en-US" sz="2800" b="1" i="1" dirty="0">
                <a:solidFill>
                  <a:srgbClr val="002060"/>
                </a:solidFill>
              </a:rPr>
              <a:t>)</a:t>
            </a:r>
          </a:p>
        </p:txBody>
      </p:sp>
      <p:cxnSp>
        <p:nvCxnSpPr>
          <p:cNvPr id="3" name="Straight Connector 2">
            <a:extLst>
              <a:ext uri="{FF2B5EF4-FFF2-40B4-BE49-F238E27FC236}">
                <a16:creationId xmlns:a16="http://schemas.microsoft.com/office/drawing/2014/main" id="{70416DE7-EE12-2ABD-6169-49BB9A425646}"/>
              </a:ext>
            </a:extLst>
          </p:cNvPr>
          <p:cNvCxnSpPr/>
          <p:nvPr/>
        </p:nvCxnSpPr>
        <p:spPr>
          <a:xfrm>
            <a:off x="4648200" y="1066800"/>
            <a:ext cx="28194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241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57197"/>
          </a:xfrm>
        </p:spPr>
        <p:txBody>
          <a:bodyPr>
            <a:normAutofit/>
          </a:bodyPr>
          <a:lstStyle/>
          <a:p>
            <a:r>
              <a:rPr lang="en-US" sz="2000" b="1" dirty="0">
                <a:solidFill>
                  <a:srgbClr val="0000FF"/>
                </a:solidFill>
              </a:rPr>
              <a:t>2. VẤN ĐỀ CỐT LÕI CỦA CHƯƠNG TRÌNH GDPT 2018 GỒM 5 PHẨM CHẤT VÀ 10 NĂNG LỰC CỦA HS</a:t>
            </a:r>
          </a:p>
        </p:txBody>
      </p:sp>
      <p:sp>
        <p:nvSpPr>
          <p:cNvPr id="3" name="Content Placeholder 2"/>
          <p:cNvSpPr>
            <a:spLocks noGrp="1"/>
          </p:cNvSpPr>
          <p:nvPr>
            <p:ph idx="1"/>
          </p:nvPr>
        </p:nvSpPr>
        <p:spPr>
          <a:xfrm>
            <a:off x="391886" y="731835"/>
            <a:ext cx="11419114" cy="5668965"/>
          </a:xfrm>
          <a:blipFill>
            <a:blip r:embed="rId2"/>
            <a:tile tx="0" ty="0" sx="100000" sy="100000" flip="none" algn="tl"/>
          </a:blipFill>
        </p:spPr>
        <p:txBody>
          <a:bodyPr>
            <a:noAutofit/>
          </a:bodyPr>
          <a:lstStyle/>
          <a:p>
            <a:pPr marL="0" indent="0">
              <a:spcBef>
                <a:spcPts val="0"/>
              </a:spcBef>
              <a:buNone/>
            </a:pPr>
            <a:r>
              <a:rPr lang="en-US" sz="2400" b="1" dirty="0"/>
              <a:t>2.3. 05 </a:t>
            </a:r>
            <a:r>
              <a:rPr lang="en-US" sz="2400" b="1" dirty="0" err="1"/>
              <a:t>phẩm</a:t>
            </a:r>
            <a:r>
              <a:rPr lang="en-US" sz="2400" b="1" dirty="0"/>
              <a:t> </a:t>
            </a:r>
            <a:r>
              <a:rPr lang="en-US" sz="2400" b="1" dirty="0" err="1"/>
              <a:t>chất</a:t>
            </a:r>
            <a:r>
              <a:rPr lang="en-US" sz="2400" b="1" dirty="0"/>
              <a:t> </a:t>
            </a:r>
            <a:r>
              <a:rPr lang="en-US" sz="2400" b="1" dirty="0" err="1"/>
              <a:t>trong</a:t>
            </a:r>
            <a:r>
              <a:rPr lang="en-US" sz="2400" b="1" dirty="0"/>
              <a:t> </a:t>
            </a:r>
            <a:r>
              <a:rPr lang="en-US" sz="2400" b="1" dirty="0" err="1"/>
              <a:t>chương</a:t>
            </a:r>
            <a:r>
              <a:rPr lang="en-US" sz="2400" b="1" dirty="0"/>
              <a:t> </a:t>
            </a:r>
            <a:r>
              <a:rPr lang="en-US" sz="2400" b="1" dirty="0" err="1"/>
              <a:t>trình</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phổ</a:t>
            </a:r>
            <a:r>
              <a:rPr lang="en-US" sz="2400" b="1" dirty="0"/>
              <a:t> </a:t>
            </a:r>
            <a:r>
              <a:rPr lang="en-US" sz="2400" b="1" dirty="0" err="1"/>
              <a:t>thông</a:t>
            </a:r>
            <a:r>
              <a:rPr lang="en-US" sz="2400" b="1" dirty="0"/>
              <a:t> 2018</a:t>
            </a:r>
          </a:p>
          <a:p>
            <a:pPr algn="just">
              <a:spcBef>
                <a:spcPts val="0"/>
              </a:spcBef>
            </a:pPr>
            <a:r>
              <a:rPr lang="en-US" sz="2400" u="sng" dirty="0" err="1">
                <a:solidFill>
                  <a:srgbClr val="0000FF"/>
                </a:solidFill>
              </a:rPr>
              <a:t>Yêu</a:t>
            </a:r>
            <a:r>
              <a:rPr lang="en-US" sz="2400" u="sng" dirty="0">
                <a:solidFill>
                  <a:srgbClr val="0000FF"/>
                </a:solidFill>
              </a:rPr>
              <a:t> </a:t>
            </a:r>
            <a:r>
              <a:rPr lang="en-US" sz="2400" u="sng" dirty="0" err="1">
                <a:solidFill>
                  <a:srgbClr val="0000FF"/>
                </a:solidFill>
              </a:rPr>
              <a:t>nước</a:t>
            </a:r>
            <a:r>
              <a:rPr lang="en-US" sz="2400" u="sng" dirty="0">
                <a:solidFill>
                  <a:srgbClr val="0000FF"/>
                </a:solidFill>
              </a:rPr>
              <a:t>:</a:t>
            </a:r>
            <a:r>
              <a:rPr lang="en-US" sz="2400" dirty="0">
                <a:solidFill>
                  <a:srgbClr val="0000FF"/>
                </a:solidFill>
              </a:rPr>
              <a:t> </a:t>
            </a:r>
            <a:r>
              <a:rPr lang="en-US" sz="2400" dirty="0" err="1"/>
              <a:t>Đây</a:t>
            </a:r>
            <a:r>
              <a:rPr lang="en-US" sz="2400" dirty="0"/>
              <a:t> </a:t>
            </a:r>
            <a:r>
              <a:rPr lang="en-US" sz="2400" dirty="0" err="1"/>
              <a:t>là</a:t>
            </a:r>
            <a:r>
              <a:rPr lang="en-US" sz="2400" dirty="0"/>
              <a:t> </a:t>
            </a:r>
            <a:r>
              <a:rPr lang="en-US" sz="2400" dirty="0" err="1"/>
              <a:t>truyền</a:t>
            </a:r>
            <a:r>
              <a:rPr lang="en-US" sz="2400" dirty="0"/>
              <a:t> </a:t>
            </a:r>
            <a:r>
              <a:rPr lang="en-US" sz="2400" dirty="0" err="1"/>
              <a:t>thống</a:t>
            </a:r>
            <a:r>
              <a:rPr lang="en-US" sz="2400" dirty="0"/>
              <a:t> </a:t>
            </a:r>
            <a:r>
              <a:rPr lang="en-US" sz="2400" dirty="0" err="1"/>
              <a:t>ngàn</a:t>
            </a:r>
            <a:r>
              <a:rPr lang="en-US" sz="2400" dirty="0"/>
              <a:t> </a:t>
            </a:r>
            <a:r>
              <a:rPr lang="en-US" sz="2400" dirty="0" err="1"/>
              <a:t>đời</a:t>
            </a:r>
            <a:r>
              <a:rPr lang="en-US" sz="2400" dirty="0"/>
              <a:t> </a:t>
            </a:r>
            <a:r>
              <a:rPr lang="en-US" sz="2400" dirty="0" err="1"/>
              <a:t>của</a:t>
            </a:r>
            <a:r>
              <a:rPr lang="en-US" sz="2400" dirty="0"/>
              <a:t> </a:t>
            </a:r>
            <a:r>
              <a:rPr lang="en-US" sz="2400" dirty="0" err="1"/>
              <a:t>dân</a:t>
            </a:r>
            <a:r>
              <a:rPr lang="en-US" sz="2400" dirty="0"/>
              <a:t> </a:t>
            </a:r>
            <a:r>
              <a:rPr lang="en-US" sz="2400" dirty="0" err="1"/>
              <a:t>tộc</a:t>
            </a:r>
            <a:r>
              <a:rPr lang="en-US" sz="2400" dirty="0"/>
              <a:t> </a:t>
            </a:r>
            <a:r>
              <a:rPr lang="en-US" sz="2400" dirty="0" err="1"/>
              <a:t>Việt</a:t>
            </a:r>
            <a:r>
              <a:rPr lang="en-US" sz="2400" dirty="0"/>
              <a:t> Nam </a:t>
            </a:r>
            <a:r>
              <a:rPr lang="en-US" sz="2400" dirty="0" err="1"/>
              <a:t>được</a:t>
            </a:r>
            <a:r>
              <a:rPr lang="en-US" sz="2400" dirty="0"/>
              <a:t> </a:t>
            </a:r>
            <a:r>
              <a:rPr lang="en-US" sz="2400" dirty="0" err="1"/>
              <a:t>xây</a:t>
            </a:r>
            <a:r>
              <a:rPr lang="en-US" sz="2400" dirty="0"/>
              <a:t> </a:t>
            </a:r>
            <a:r>
              <a:rPr lang="en-US" sz="2400" dirty="0" err="1"/>
              <a:t>dựng</a:t>
            </a:r>
            <a:r>
              <a:rPr lang="en-US" sz="2400" dirty="0"/>
              <a:t> </a:t>
            </a:r>
            <a:r>
              <a:rPr lang="en-US" sz="2400" dirty="0" err="1"/>
              <a:t>và</a:t>
            </a:r>
            <a:r>
              <a:rPr lang="en-US" sz="2400" dirty="0"/>
              <a:t> </a:t>
            </a:r>
            <a:r>
              <a:rPr lang="en-US" sz="2400" dirty="0" err="1"/>
              <a:t>bồi</a:t>
            </a:r>
            <a:r>
              <a:rPr lang="en-US" sz="2400" dirty="0"/>
              <a:t> </a:t>
            </a:r>
            <a:r>
              <a:rPr lang="en-US" sz="2400" dirty="0" err="1"/>
              <a:t>đắp</a:t>
            </a:r>
            <a:r>
              <a:rPr lang="en-US" sz="2400" dirty="0"/>
              <a:t> qua </a:t>
            </a:r>
            <a:r>
              <a:rPr lang="en-US" sz="2400" dirty="0" err="1"/>
              <a:t>các</a:t>
            </a:r>
            <a:r>
              <a:rPr lang="en-US" sz="2400" dirty="0"/>
              <a:t> </a:t>
            </a:r>
            <a:r>
              <a:rPr lang="en-US" sz="2400" dirty="0" err="1"/>
              <a:t>thời</a:t>
            </a:r>
            <a:r>
              <a:rPr lang="en-US" sz="2400" dirty="0"/>
              <a:t> </a:t>
            </a:r>
            <a:r>
              <a:rPr lang="en-US" sz="2400" dirty="0" err="1"/>
              <a:t>kỳ</a:t>
            </a:r>
            <a:r>
              <a:rPr lang="en-US" sz="2400" dirty="0"/>
              <a:t> </a:t>
            </a:r>
            <a:r>
              <a:rPr lang="en-US" sz="2400" dirty="0" err="1"/>
              <a:t>từ</a:t>
            </a:r>
            <a:r>
              <a:rPr lang="en-US" sz="2400" dirty="0"/>
              <a:t> </a:t>
            </a:r>
            <a:r>
              <a:rPr lang="en-US" sz="2400" dirty="0" err="1"/>
              <a:t>khi</a:t>
            </a:r>
            <a:r>
              <a:rPr lang="en-US" sz="2400" dirty="0"/>
              <a:t> </a:t>
            </a:r>
            <a:r>
              <a:rPr lang="en-US" sz="2400" dirty="0" err="1"/>
              <a:t>ông</a:t>
            </a:r>
            <a:r>
              <a:rPr lang="en-US" sz="2400" dirty="0"/>
              <a:t> cha ta </a:t>
            </a:r>
            <a:r>
              <a:rPr lang="en-US" sz="2400" dirty="0" err="1"/>
              <a:t>dựng</a:t>
            </a:r>
            <a:r>
              <a:rPr lang="en-US" sz="2400" dirty="0"/>
              <a:t> </a:t>
            </a:r>
            <a:r>
              <a:rPr lang="en-US" sz="2400" dirty="0" err="1"/>
              <a:t>nước</a:t>
            </a:r>
            <a:r>
              <a:rPr lang="en-US" sz="2400" dirty="0"/>
              <a:t> </a:t>
            </a:r>
            <a:r>
              <a:rPr lang="en-US" sz="2400" dirty="0" err="1"/>
              <a:t>vàgiữ</a:t>
            </a:r>
            <a:r>
              <a:rPr lang="en-US" sz="2400" dirty="0"/>
              <a:t> </a:t>
            </a:r>
            <a:r>
              <a:rPr lang="en-US" sz="2400" dirty="0" err="1"/>
              <a:t>nước</a:t>
            </a:r>
            <a:r>
              <a:rPr lang="en-US" sz="2400" dirty="0"/>
              <a:t>. </a:t>
            </a:r>
            <a:r>
              <a:rPr lang="en-US" sz="2400" dirty="0" err="1"/>
              <a:t>Tình</a:t>
            </a:r>
            <a:r>
              <a:rPr lang="en-US" sz="2400" dirty="0"/>
              <a:t> </a:t>
            </a:r>
            <a:r>
              <a:rPr lang="en-US" sz="2400" dirty="0" err="1"/>
              <a:t>yêu</a:t>
            </a:r>
            <a:r>
              <a:rPr lang="en-US" sz="2400" dirty="0"/>
              <a:t> </a:t>
            </a:r>
            <a:r>
              <a:rPr lang="en-US" sz="2400" dirty="0" err="1"/>
              <a:t>đất</a:t>
            </a:r>
            <a:r>
              <a:rPr lang="en-US" sz="2400" dirty="0"/>
              <a:t> </a:t>
            </a:r>
            <a:r>
              <a:rPr lang="en-US" sz="2400" dirty="0" err="1"/>
              <a:t>nước</a:t>
            </a:r>
            <a:r>
              <a:rPr lang="en-US" sz="2400" dirty="0"/>
              <a:t> </a:t>
            </a:r>
            <a:r>
              <a:rPr lang="en-US" sz="2400" dirty="0" err="1"/>
              <a:t>được</a:t>
            </a:r>
            <a:r>
              <a:rPr lang="en-US" sz="2400" dirty="0"/>
              <a:t> </a:t>
            </a:r>
            <a:r>
              <a:rPr lang="en-US" sz="2400" dirty="0" err="1"/>
              <a:t>thể</a:t>
            </a:r>
            <a:r>
              <a:rPr lang="en-US" sz="2400" dirty="0"/>
              <a:t> </a:t>
            </a:r>
            <a:r>
              <a:rPr lang="en-US" sz="2400" dirty="0" err="1"/>
              <a:t>hiện</a:t>
            </a:r>
            <a:r>
              <a:rPr lang="en-US" sz="2400" dirty="0"/>
              <a:t> qua </a:t>
            </a:r>
            <a:r>
              <a:rPr lang="en-US" sz="2400" dirty="0" err="1"/>
              <a:t>tình</a:t>
            </a:r>
            <a:r>
              <a:rPr lang="en-US" sz="2400" dirty="0"/>
              <a:t> </a:t>
            </a:r>
            <a:r>
              <a:rPr lang="en-US" sz="2400" dirty="0" err="1"/>
              <a:t>yêu</a:t>
            </a:r>
            <a:r>
              <a:rPr lang="en-US" sz="2400" dirty="0"/>
              <a:t> </a:t>
            </a:r>
            <a:r>
              <a:rPr lang="en-US" sz="2400" dirty="0" err="1"/>
              <a:t>thiên</a:t>
            </a:r>
            <a:r>
              <a:rPr lang="en-US" sz="2400" dirty="0"/>
              <a:t> </a:t>
            </a:r>
            <a:r>
              <a:rPr lang="en-US" sz="2400" dirty="0" err="1"/>
              <a:t>nhiên</a:t>
            </a:r>
            <a:r>
              <a:rPr lang="en-US" sz="2400" dirty="0"/>
              <a:t>, di </a:t>
            </a:r>
            <a:r>
              <a:rPr lang="en-US" sz="2400" dirty="0" err="1"/>
              <a:t>sản</a:t>
            </a:r>
            <a:r>
              <a:rPr lang="en-US" sz="2400" dirty="0"/>
              <a:t>, </a:t>
            </a:r>
            <a:r>
              <a:rPr lang="en-US" sz="2400" dirty="0" err="1"/>
              <a:t>yêu</a:t>
            </a:r>
            <a:r>
              <a:rPr lang="en-US" sz="2400" dirty="0"/>
              <a:t> </a:t>
            </a:r>
            <a:r>
              <a:rPr lang="en-US" sz="2400" dirty="0" err="1"/>
              <a:t>người</a:t>
            </a:r>
            <a:r>
              <a:rPr lang="en-US" sz="2400" dirty="0"/>
              <a:t> </a:t>
            </a:r>
            <a:r>
              <a:rPr lang="en-US" sz="2400" dirty="0" err="1"/>
              <a:t>dân</a:t>
            </a:r>
            <a:r>
              <a:rPr lang="en-US" sz="2400" dirty="0"/>
              <a:t> </a:t>
            </a:r>
            <a:r>
              <a:rPr lang="en-US" sz="2400" dirty="0" err="1"/>
              <a:t>đất</a:t>
            </a:r>
            <a:r>
              <a:rPr lang="en-US" sz="2400" dirty="0"/>
              <a:t> </a:t>
            </a:r>
            <a:r>
              <a:rPr lang="en-US" sz="2400" dirty="0" err="1"/>
              <a:t>nước</a:t>
            </a:r>
            <a:r>
              <a:rPr lang="en-US" sz="2400" dirty="0"/>
              <a:t> </a:t>
            </a:r>
            <a:r>
              <a:rPr lang="en-US" sz="2400" dirty="0" err="1"/>
              <a:t>mình</a:t>
            </a:r>
            <a:r>
              <a:rPr lang="en-US" sz="2400" dirty="0"/>
              <a:t>; </a:t>
            </a:r>
            <a:r>
              <a:rPr lang="en-US" sz="2400" dirty="0" err="1"/>
              <a:t>tự</a:t>
            </a:r>
            <a:r>
              <a:rPr lang="en-US" sz="2400" dirty="0"/>
              <a:t> </a:t>
            </a:r>
            <a:r>
              <a:rPr lang="en-US" sz="2400" dirty="0" err="1"/>
              <a:t>hào</a:t>
            </a:r>
            <a:r>
              <a:rPr lang="en-US" sz="2400" dirty="0"/>
              <a:t> </a:t>
            </a:r>
            <a:r>
              <a:rPr lang="en-US" sz="2400" dirty="0" err="1"/>
              <a:t>và</a:t>
            </a:r>
            <a:r>
              <a:rPr lang="en-US" sz="2400" dirty="0"/>
              <a:t> </a:t>
            </a:r>
            <a:r>
              <a:rPr lang="en-US" sz="2400" dirty="0" err="1"/>
              <a:t>bảo</a:t>
            </a:r>
            <a:r>
              <a:rPr lang="en-US" sz="2400" dirty="0"/>
              <a:t> </a:t>
            </a:r>
            <a:r>
              <a:rPr lang="en-US" sz="2400" dirty="0" err="1"/>
              <a:t>vệ</a:t>
            </a:r>
            <a:r>
              <a:rPr lang="en-US" sz="2400" dirty="0"/>
              <a:t> </a:t>
            </a:r>
            <a:r>
              <a:rPr lang="en-US" sz="2400" dirty="0" err="1"/>
              <a:t>những</a:t>
            </a:r>
            <a:r>
              <a:rPr lang="en-US" sz="2400" dirty="0"/>
              <a:t> </a:t>
            </a:r>
            <a:r>
              <a:rPr lang="en-US" sz="2400" dirty="0" err="1"/>
              <a:t>điều</a:t>
            </a:r>
            <a:r>
              <a:rPr lang="en-US" sz="2400" dirty="0"/>
              <a:t> </a:t>
            </a:r>
            <a:r>
              <a:rPr lang="en-US" sz="2400" dirty="0" err="1"/>
              <a:t>thiêng</a:t>
            </a:r>
            <a:r>
              <a:rPr lang="en-US" sz="2400" dirty="0"/>
              <a:t> </a:t>
            </a:r>
            <a:r>
              <a:rPr lang="en-US" sz="2400" dirty="0" err="1"/>
              <a:t>liêng</a:t>
            </a:r>
            <a:r>
              <a:rPr lang="en-US" sz="2400" dirty="0"/>
              <a:t> </a:t>
            </a:r>
            <a:r>
              <a:rPr lang="en-US" sz="2400" dirty="0" err="1"/>
              <a:t>đó</a:t>
            </a:r>
            <a:r>
              <a:rPr lang="en-US" sz="2400" dirty="0"/>
              <a:t>.</a:t>
            </a:r>
            <a:endParaRPr lang="en-US" sz="2400" b="1" dirty="0"/>
          </a:p>
          <a:p>
            <a:pPr algn="just">
              <a:spcBef>
                <a:spcPts val="0"/>
              </a:spcBef>
            </a:pPr>
            <a:r>
              <a:rPr lang="en-US" sz="2400" u="sng" dirty="0" err="1">
                <a:solidFill>
                  <a:srgbClr val="0000FF"/>
                </a:solidFill>
              </a:rPr>
              <a:t>Nhân</a:t>
            </a:r>
            <a:r>
              <a:rPr lang="en-US" sz="2400" u="sng" dirty="0">
                <a:solidFill>
                  <a:srgbClr val="0000FF"/>
                </a:solidFill>
              </a:rPr>
              <a:t> </a:t>
            </a:r>
            <a:r>
              <a:rPr lang="en-US" sz="2400" u="sng" dirty="0" err="1">
                <a:solidFill>
                  <a:srgbClr val="0000FF"/>
                </a:solidFill>
              </a:rPr>
              <a:t>ái</a:t>
            </a:r>
            <a:r>
              <a:rPr lang="en-US" sz="2400" u="sng" dirty="0">
                <a:solidFill>
                  <a:srgbClr val="0000FF"/>
                </a:solidFill>
              </a:rPr>
              <a:t>:</a:t>
            </a:r>
            <a:r>
              <a:rPr lang="en-US" sz="2400" dirty="0">
                <a:solidFill>
                  <a:srgbClr val="0000FF"/>
                </a:solidFill>
              </a:rPr>
              <a:t> </a:t>
            </a:r>
            <a:r>
              <a:rPr lang="en-US" sz="2400" dirty="0" err="1"/>
              <a:t>Là</a:t>
            </a:r>
            <a:r>
              <a:rPr lang="en-US" sz="2400" dirty="0"/>
              <a:t> </a:t>
            </a:r>
            <a:r>
              <a:rPr lang="en-US" sz="2400" dirty="0" err="1"/>
              <a:t>biết</a:t>
            </a:r>
            <a:r>
              <a:rPr lang="en-US" sz="2400" dirty="0"/>
              <a:t> </a:t>
            </a:r>
            <a:r>
              <a:rPr lang="en-US" sz="2400" dirty="0" err="1"/>
              <a:t>yêu</a:t>
            </a:r>
            <a:r>
              <a:rPr lang="en-US" sz="2400" dirty="0"/>
              <a:t> </a:t>
            </a:r>
            <a:r>
              <a:rPr lang="en-US" sz="2400" dirty="0" err="1"/>
              <a:t>thương</a:t>
            </a:r>
            <a:r>
              <a:rPr lang="en-US" sz="2400" dirty="0"/>
              <a:t>, </a:t>
            </a:r>
            <a:r>
              <a:rPr lang="en-US" sz="2400" dirty="0" err="1"/>
              <a:t>đùm</a:t>
            </a:r>
            <a:r>
              <a:rPr lang="en-US" sz="2400" dirty="0"/>
              <a:t> </a:t>
            </a:r>
            <a:r>
              <a:rPr lang="en-US" sz="2400" dirty="0" err="1"/>
              <a:t>bọc</a:t>
            </a:r>
            <a:r>
              <a:rPr lang="en-US" sz="2400" dirty="0"/>
              <a:t> </a:t>
            </a:r>
            <a:r>
              <a:rPr lang="en-US" sz="2400" dirty="0" err="1"/>
              <a:t>mọi</a:t>
            </a:r>
            <a:r>
              <a:rPr lang="en-US" sz="2400" dirty="0"/>
              <a:t> </a:t>
            </a:r>
            <a:r>
              <a:rPr lang="en-US" sz="2400" dirty="0" err="1"/>
              <a:t>người</a:t>
            </a:r>
            <a:r>
              <a:rPr lang="en-US" sz="2400" dirty="0"/>
              <a:t>; </a:t>
            </a:r>
            <a:r>
              <a:rPr lang="en-US" sz="2400" dirty="0" err="1"/>
              <a:t>yêu</a:t>
            </a:r>
            <a:r>
              <a:rPr lang="en-US" sz="2400" dirty="0"/>
              <a:t> </a:t>
            </a:r>
            <a:r>
              <a:rPr lang="en-US" sz="2400" dirty="0" err="1"/>
              <a:t>cái</a:t>
            </a:r>
            <a:r>
              <a:rPr lang="en-US" sz="2400" dirty="0"/>
              <a:t> </a:t>
            </a:r>
            <a:r>
              <a:rPr lang="en-US" sz="2400" dirty="0" err="1"/>
              <a:t>đẹp</a:t>
            </a:r>
            <a:r>
              <a:rPr lang="en-US" sz="2400" dirty="0"/>
              <a:t>, </a:t>
            </a:r>
            <a:r>
              <a:rPr lang="en-US" sz="2400" dirty="0" err="1"/>
              <a:t>yêu</a:t>
            </a:r>
            <a:r>
              <a:rPr lang="en-US" sz="2400" dirty="0"/>
              <a:t> </a:t>
            </a:r>
            <a:r>
              <a:rPr lang="en-US" sz="2400" dirty="0" err="1"/>
              <a:t>cái</a:t>
            </a:r>
            <a:r>
              <a:rPr lang="en-US" sz="2400" dirty="0"/>
              <a:t> </a:t>
            </a:r>
            <a:r>
              <a:rPr lang="en-US" sz="2400" dirty="0" err="1"/>
              <a:t>thiện</a:t>
            </a:r>
            <a:r>
              <a:rPr lang="en-US" sz="2400" dirty="0"/>
              <a:t>; </a:t>
            </a:r>
            <a:r>
              <a:rPr lang="en-US" sz="2400" dirty="0" err="1"/>
              <a:t>tôn</a:t>
            </a:r>
            <a:r>
              <a:rPr lang="en-US" sz="2400" dirty="0"/>
              <a:t> </a:t>
            </a:r>
            <a:r>
              <a:rPr lang="en-US" sz="2400" dirty="0" err="1"/>
              <a:t>trọng</a:t>
            </a:r>
            <a:r>
              <a:rPr lang="en-US" sz="2400" dirty="0"/>
              <a:t> </a:t>
            </a:r>
            <a:r>
              <a:rPr lang="en-US" sz="2400" dirty="0" err="1"/>
              <a:t>sự</a:t>
            </a:r>
            <a:r>
              <a:rPr lang="en-US" sz="2400" dirty="0"/>
              <a:t> </a:t>
            </a:r>
            <a:r>
              <a:rPr lang="en-US" sz="2400" dirty="0" err="1"/>
              <a:t>khác</a:t>
            </a:r>
            <a:r>
              <a:rPr lang="en-US" sz="2400" dirty="0"/>
              <a:t> </a:t>
            </a:r>
            <a:r>
              <a:rPr lang="en-US" sz="2400" dirty="0" err="1"/>
              <a:t>biệt</a:t>
            </a:r>
            <a:r>
              <a:rPr lang="en-US" sz="2400" dirty="0"/>
              <a:t>; </a:t>
            </a:r>
            <a:r>
              <a:rPr lang="en-US" sz="2400" dirty="0" err="1"/>
              <a:t>cảm</a:t>
            </a:r>
            <a:r>
              <a:rPr lang="en-US" sz="2400" dirty="0"/>
              <a:t> </a:t>
            </a:r>
            <a:r>
              <a:rPr lang="en-US" sz="2400" dirty="0" err="1"/>
              <a:t>thông</a:t>
            </a:r>
            <a:r>
              <a:rPr lang="en-US" sz="2400" dirty="0"/>
              <a:t>, </a:t>
            </a:r>
            <a:r>
              <a:rPr lang="en-US" sz="2400" dirty="0" err="1"/>
              <a:t>độ</a:t>
            </a:r>
            <a:r>
              <a:rPr lang="en-US" sz="2400" dirty="0"/>
              <a:t> </a:t>
            </a:r>
            <a:r>
              <a:rPr lang="en-US" sz="2400" dirty="0" err="1"/>
              <a:t>lượng</a:t>
            </a:r>
            <a:r>
              <a:rPr lang="en-US" sz="2400" dirty="0"/>
              <a:t> </a:t>
            </a:r>
            <a:r>
              <a:rPr lang="en-US" sz="2400" dirty="0" err="1"/>
              <a:t>và</a:t>
            </a:r>
            <a:r>
              <a:rPr lang="en-US" sz="2400" dirty="0"/>
              <a:t> </a:t>
            </a:r>
            <a:r>
              <a:rPr lang="en-US" sz="2400" dirty="0" err="1"/>
              <a:t>sẵn</a:t>
            </a:r>
            <a:r>
              <a:rPr lang="en-US" sz="2400" dirty="0"/>
              <a:t> </a:t>
            </a:r>
            <a:r>
              <a:rPr lang="en-US" sz="2400" dirty="0" err="1"/>
              <a:t>lòng</a:t>
            </a:r>
            <a:r>
              <a:rPr lang="en-US" sz="2400" dirty="0"/>
              <a:t> </a:t>
            </a:r>
            <a:r>
              <a:rPr lang="en-US" sz="2400" dirty="0" err="1"/>
              <a:t>giúp</a:t>
            </a:r>
            <a:r>
              <a:rPr lang="en-US" sz="2400" dirty="0"/>
              <a:t> </a:t>
            </a:r>
            <a:r>
              <a:rPr lang="en-US" sz="2400" dirty="0" err="1"/>
              <a:t>đỡ</a:t>
            </a:r>
            <a:r>
              <a:rPr lang="en-US" sz="2400" dirty="0"/>
              <a:t> </a:t>
            </a:r>
            <a:r>
              <a:rPr lang="en-US" sz="2400" dirty="0" err="1"/>
              <a:t>người</a:t>
            </a:r>
            <a:r>
              <a:rPr lang="en-US" sz="2400" dirty="0"/>
              <a:t> </a:t>
            </a:r>
            <a:r>
              <a:rPr lang="en-US" sz="2400" dirty="0" err="1"/>
              <a:t>khác</a:t>
            </a:r>
            <a:r>
              <a:rPr lang="en-US" sz="2400" dirty="0"/>
              <a:t>.</a:t>
            </a:r>
            <a:endParaRPr lang="en-US" sz="2400" b="1" dirty="0"/>
          </a:p>
          <a:p>
            <a:pPr algn="just">
              <a:spcBef>
                <a:spcPts val="0"/>
              </a:spcBef>
            </a:pPr>
            <a:r>
              <a:rPr lang="en-US" sz="2400" u="sng" dirty="0" err="1">
                <a:solidFill>
                  <a:srgbClr val="0000FF"/>
                </a:solidFill>
              </a:rPr>
              <a:t>Chăm</a:t>
            </a:r>
            <a:r>
              <a:rPr lang="en-US" sz="2400" u="sng" dirty="0">
                <a:solidFill>
                  <a:srgbClr val="0000FF"/>
                </a:solidFill>
              </a:rPr>
              <a:t> </a:t>
            </a:r>
            <a:r>
              <a:rPr lang="en-US" sz="2400" u="sng" dirty="0" err="1">
                <a:solidFill>
                  <a:srgbClr val="0000FF"/>
                </a:solidFill>
              </a:rPr>
              <a:t>chỉ</a:t>
            </a:r>
            <a:r>
              <a:rPr lang="en-US" sz="2400" u="sng" dirty="0">
                <a:solidFill>
                  <a:srgbClr val="0000FF"/>
                </a:solidFill>
              </a:rPr>
              <a:t>:</a:t>
            </a:r>
            <a:r>
              <a:rPr lang="en-US" sz="2400" dirty="0"/>
              <a:t> </a:t>
            </a:r>
            <a:r>
              <a:rPr lang="en-US" sz="2400" dirty="0" err="1"/>
              <a:t>Đức</a:t>
            </a:r>
            <a:r>
              <a:rPr lang="en-US" sz="2400" dirty="0"/>
              <a:t> </a:t>
            </a:r>
            <a:r>
              <a:rPr lang="en-US" sz="2400" dirty="0" err="1"/>
              <a:t>tính</a:t>
            </a:r>
            <a:r>
              <a:rPr lang="en-US" sz="2400" dirty="0"/>
              <a:t> </a:t>
            </a:r>
            <a:r>
              <a:rPr lang="en-US" sz="2400" dirty="0" err="1"/>
              <a:t>chăm</a:t>
            </a:r>
            <a:r>
              <a:rPr lang="en-US" sz="2400" dirty="0"/>
              <a:t> </a:t>
            </a:r>
            <a:r>
              <a:rPr lang="en-US" sz="2400" dirty="0" err="1"/>
              <a:t>học</a:t>
            </a:r>
            <a:r>
              <a:rPr lang="en-US" sz="2400" dirty="0"/>
              <a:t>, </a:t>
            </a:r>
            <a:r>
              <a:rPr lang="en-US" sz="2400" dirty="0" err="1"/>
              <a:t>chăm</a:t>
            </a:r>
            <a:r>
              <a:rPr lang="en-US" sz="2400" dirty="0"/>
              <a:t> </a:t>
            </a:r>
            <a:r>
              <a:rPr lang="en-US" sz="2400" dirty="0" err="1"/>
              <a:t>làm</a:t>
            </a:r>
            <a:r>
              <a:rPr lang="en-US" sz="2400" dirty="0"/>
              <a:t>, </a:t>
            </a:r>
            <a:r>
              <a:rPr lang="en-US" sz="2400" dirty="0" err="1"/>
              <a:t>hăng</a:t>
            </a:r>
            <a:r>
              <a:rPr lang="en-US" sz="2400" dirty="0"/>
              <a:t> say </a:t>
            </a:r>
            <a:r>
              <a:rPr lang="en-US" sz="2400" dirty="0" err="1"/>
              <a:t>học</a:t>
            </a:r>
            <a:r>
              <a:rPr lang="en-US" sz="2400" dirty="0"/>
              <a:t> </a:t>
            </a:r>
            <a:r>
              <a:rPr lang="en-US" sz="2400" dirty="0" err="1"/>
              <a:t>hỏi</a:t>
            </a:r>
            <a:r>
              <a:rPr lang="en-US" sz="2400" dirty="0"/>
              <a:t> </a:t>
            </a:r>
            <a:r>
              <a:rPr lang="en-US" sz="2400" dirty="0" err="1"/>
              <a:t>và</a:t>
            </a:r>
            <a:r>
              <a:rPr lang="en-US" sz="2400" dirty="0"/>
              <a:t> </a:t>
            </a:r>
            <a:r>
              <a:rPr lang="en-US" sz="2400" dirty="0" err="1"/>
              <a:t>nhiệt</a:t>
            </a:r>
            <a:r>
              <a:rPr lang="en-US" sz="2400" dirty="0"/>
              <a:t> </a:t>
            </a:r>
            <a:r>
              <a:rPr lang="en-US" sz="2400" dirty="0" err="1"/>
              <a:t>tình</a:t>
            </a:r>
            <a:r>
              <a:rPr lang="en-US" sz="2400" dirty="0"/>
              <a:t> </a:t>
            </a:r>
            <a:r>
              <a:rPr lang="en-US" sz="2400" dirty="0" err="1"/>
              <a:t>tham</a:t>
            </a:r>
            <a:r>
              <a:rPr lang="en-US" sz="2400" dirty="0"/>
              <a:t> </a:t>
            </a:r>
            <a:r>
              <a:rPr lang="en-US" sz="2400" dirty="0" err="1"/>
              <a:t>gia</a:t>
            </a:r>
            <a:r>
              <a:rPr lang="en-US" sz="2400" dirty="0"/>
              <a:t> </a:t>
            </a:r>
            <a:r>
              <a:rPr lang="en-US" sz="2400" dirty="0" err="1"/>
              <a:t>công</a:t>
            </a:r>
            <a:r>
              <a:rPr lang="en-US" sz="2400" dirty="0"/>
              <a:t> </a:t>
            </a:r>
            <a:r>
              <a:rPr lang="en-US" sz="2400" dirty="0" err="1"/>
              <a:t>việc</a:t>
            </a:r>
            <a:r>
              <a:rPr lang="en-US" sz="2400" dirty="0"/>
              <a:t> </a:t>
            </a:r>
            <a:r>
              <a:rPr lang="en-US" sz="2400" dirty="0" err="1"/>
              <a:t>chung</a:t>
            </a:r>
            <a:r>
              <a:rPr lang="en-US" sz="2400" dirty="0"/>
              <a:t> </a:t>
            </a:r>
            <a:r>
              <a:rPr lang="en-US" sz="2400" dirty="0" err="1"/>
              <a:t>sẽ</a:t>
            </a:r>
            <a:r>
              <a:rPr lang="en-US" sz="2400" dirty="0"/>
              <a:t> </a:t>
            </a:r>
            <a:r>
              <a:rPr lang="en-US" sz="2400" dirty="0" err="1"/>
              <a:t>giúp</a:t>
            </a:r>
            <a:r>
              <a:rPr lang="en-US" sz="2400" dirty="0"/>
              <a:t> </a:t>
            </a:r>
            <a:r>
              <a:rPr lang="en-US" sz="2400" dirty="0" err="1"/>
              <a:t>các</a:t>
            </a:r>
            <a:r>
              <a:rPr lang="en-US" sz="2400" dirty="0"/>
              <a:t> </a:t>
            </a:r>
            <a:r>
              <a:rPr lang="en-US" sz="2400" dirty="0" err="1"/>
              <a:t>em</a:t>
            </a:r>
            <a:r>
              <a:rPr lang="en-US" sz="2400" dirty="0"/>
              <a:t> </a:t>
            </a:r>
            <a:r>
              <a:rPr lang="en-US" sz="2400" dirty="0" err="1"/>
              <a:t>rèn</a:t>
            </a:r>
            <a:r>
              <a:rPr lang="en-US" sz="2400" dirty="0"/>
              <a:t> </a:t>
            </a:r>
            <a:r>
              <a:rPr lang="en-US" sz="2400" dirty="0" err="1"/>
              <a:t>luyện</a:t>
            </a:r>
            <a:r>
              <a:rPr lang="en-US" sz="2400" dirty="0"/>
              <a:t>, </a:t>
            </a:r>
            <a:r>
              <a:rPr lang="en-US" sz="2400" dirty="0" err="1"/>
              <a:t>phát</a:t>
            </a:r>
            <a:r>
              <a:rPr lang="en-US" sz="2400" dirty="0"/>
              <a:t> </a:t>
            </a:r>
            <a:r>
              <a:rPr lang="en-US" sz="2400" dirty="0" err="1"/>
              <a:t>triển</a:t>
            </a:r>
            <a:r>
              <a:rPr lang="en-US" sz="2400" dirty="0"/>
              <a:t> </a:t>
            </a:r>
            <a:r>
              <a:rPr lang="en-US" sz="2400" dirty="0" err="1"/>
              <a:t>bản</a:t>
            </a:r>
            <a:r>
              <a:rPr lang="en-US" sz="2400" dirty="0"/>
              <a:t> </a:t>
            </a:r>
            <a:r>
              <a:rPr lang="en-US" sz="2400" dirty="0" err="1"/>
              <a:t>thân</a:t>
            </a:r>
            <a:r>
              <a:rPr lang="en-US" sz="2400" dirty="0"/>
              <a:t> </a:t>
            </a:r>
            <a:r>
              <a:rPr lang="en-US" sz="2400" dirty="0" err="1"/>
              <a:t>để</a:t>
            </a:r>
            <a:r>
              <a:rPr lang="en-US" sz="2400" dirty="0"/>
              <a:t> </a:t>
            </a:r>
            <a:r>
              <a:rPr lang="en-US" sz="2400" dirty="0" err="1"/>
              <a:t>đạt</a:t>
            </a:r>
            <a:r>
              <a:rPr lang="en-US" sz="2400" dirty="0"/>
              <a:t> </a:t>
            </a:r>
            <a:r>
              <a:rPr lang="en-US" sz="2400" dirty="0" err="1"/>
              <a:t>được</a:t>
            </a:r>
            <a:r>
              <a:rPr lang="en-US" sz="2400" dirty="0"/>
              <a:t> </a:t>
            </a:r>
            <a:r>
              <a:rPr lang="en-US" sz="2400" dirty="0" err="1"/>
              <a:t>những</a:t>
            </a:r>
            <a:r>
              <a:rPr lang="en-US" sz="2400" dirty="0"/>
              <a:t> </a:t>
            </a:r>
            <a:r>
              <a:rPr lang="en-US" sz="2400" dirty="0" err="1"/>
              <a:t>thành</a:t>
            </a:r>
            <a:r>
              <a:rPr lang="en-US" sz="2400" dirty="0"/>
              <a:t> </a:t>
            </a:r>
            <a:r>
              <a:rPr lang="en-US" sz="2400" dirty="0" err="1"/>
              <a:t>công</a:t>
            </a:r>
            <a:r>
              <a:rPr lang="en-US" sz="2400" dirty="0"/>
              <a:t> </a:t>
            </a:r>
            <a:r>
              <a:rPr lang="en-US" sz="2400" dirty="0" err="1"/>
              <a:t>lớn</a:t>
            </a:r>
            <a:r>
              <a:rPr lang="en-US" sz="2400" dirty="0"/>
              <a:t> </a:t>
            </a:r>
            <a:r>
              <a:rPr lang="en-US" sz="2400" dirty="0" err="1"/>
              <a:t>lao</a:t>
            </a:r>
            <a:r>
              <a:rPr lang="en-US" sz="2400" dirty="0"/>
              <a:t> </a:t>
            </a:r>
            <a:r>
              <a:rPr lang="en-US" sz="2400" dirty="0" err="1"/>
              <a:t>trong</a:t>
            </a:r>
            <a:r>
              <a:rPr lang="en-US" sz="2400" dirty="0"/>
              <a:t> </a:t>
            </a:r>
            <a:r>
              <a:rPr lang="en-US" sz="2400" dirty="0" err="1"/>
              <a:t>tương</a:t>
            </a:r>
            <a:r>
              <a:rPr lang="en-US" sz="2400" dirty="0"/>
              <a:t> </a:t>
            </a:r>
            <a:r>
              <a:rPr lang="en-US" sz="2400" dirty="0" err="1"/>
              <a:t>lai</a:t>
            </a:r>
            <a:r>
              <a:rPr lang="en-US" sz="2400" dirty="0"/>
              <a:t>.</a:t>
            </a:r>
            <a:endParaRPr lang="en-US" sz="2400" b="1" dirty="0"/>
          </a:p>
          <a:p>
            <a:pPr algn="just">
              <a:spcBef>
                <a:spcPts val="0"/>
              </a:spcBef>
            </a:pPr>
            <a:r>
              <a:rPr lang="en-US" sz="2400" u="sng" dirty="0" err="1">
                <a:solidFill>
                  <a:srgbClr val="0000FF"/>
                </a:solidFill>
              </a:rPr>
              <a:t>Trung</a:t>
            </a:r>
            <a:r>
              <a:rPr lang="en-US" sz="2400" u="sng" dirty="0">
                <a:solidFill>
                  <a:srgbClr val="0000FF"/>
                </a:solidFill>
              </a:rPr>
              <a:t> </a:t>
            </a:r>
            <a:r>
              <a:rPr lang="en-US" sz="2400" u="sng" dirty="0" err="1">
                <a:solidFill>
                  <a:srgbClr val="0000FF"/>
                </a:solidFill>
              </a:rPr>
              <a:t>thực</a:t>
            </a:r>
            <a:r>
              <a:rPr lang="en-US" sz="2400" u="sng" dirty="0">
                <a:solidFill>
                  <a:srgbClr val="0000FF"/>
                </a:solidFill>
              </a:rPr>
              <a:t>:</a:t>
            </a:r>
            <a:r>
              <a:rPr lang="en-US" sz="2400" dirty="0"/>
              <a:t> </a:t>
            </a:r>
            <a:r>
              <a:rPr lang="en-US" sz="2400" dirty="0" err="1"/>
              <a:t>Dù</a:t>
            </a:r>
            <a:r>
              <a:rPr lang="en-US" sz="2400" dirty="0"/>
              <a:t> </a:t>
            </a:r>
            <a:r>
              <a:rPr lang="en-US" sz="2400" dirty="0" err="1"/>
              <a:t>một</a:t>
            </a:r>
            <a:r>
              <a:rPr lang="en-US" sz="2400" dirty="0"/>
              <a:t> </a:t>
            </a:r>
            <a:r>
              <a:rPr lang="en-US" sz="2400" dirty="0" err="1"/>
              <a:t>người</a:t>
            </a:r>
            <a:r>
              <a:rPr lang="en-US" sz="2400" dirty="0"/>
              <a:t> </a:t>
            </a:r>
            <a:r>
              <a:rPr lang="en-US" sz="2400" dirty="0" err="1"/>
              <a:t>có</a:t>
            </a:r>
            <a:r>
              <a:rPr lang="en-US" sz="2400" dirty="0"/>
              <a:t> </a:t>
            </a:r>
            <a:r>
              <a:rPr lang="en-US" sz="2400" dirty="0" err="1"/>
              <a:t>giỏi</a:t>
            </a:r>
            <a:r>
              <a:rPr lang="en-US" sz="2400" dirty="0"/>
              <a:t> </a:t>
            </a:r>
            <a:r>
              <a:rPr lang="en-US" sz="2400" dirty="0" err="1"/>
              <a:t>đến</a:t>
            </a:r>
            <a:r>
              <a:rPr lang="en-US" sz="2400" dirty="0"/>
              <a:t> </a:t>
            </a:r>
            <a:r>
              <a:rPr lang="en-US" sz="2400" dirty="0" err="1"/>
              <a:t>đâu</a:t>
            </a:r>
            <a:r>
              <a:rPr lang="en-US" sz="2400" dirty="0"/>
              <a:t> </a:t>
            </a:r>
            <a:r>
              <a:rPr lang="en-US" sz="2400" dirty="0" err="1"/>
              <a:t>mà</a:t>
            </a:r>
            <a:r>
              <a:rPr lang="en-US" sz="2400" dirty="0"/>
              <a:t> </a:t>
            </a:r>
            <a:r>
              <a:rPr lang="en-US" sz="2400" dirty="0" err="1"/>
              <a:t>thiếu</a:t>
            </a:r>
            <a:r>
              <a:rPr lang="en-US" sz="2400" dirty="0"/>
              <a:t> </a:t>
            </a:r>
            <a:r>
              <a:rPr lang="en-US" sz="2400" dirty="0" err="1"/>
              <a:t>đi</a:t>
            </a:r>
            <a:r>
              <a:rPr lang="en-US" sz="2400" dirty="0"/>
              <a:t> </a:t>
            </a:r>
            <a:r>
              <a:rPr lang="en-US" sz="2400" dirty="0" err="1"/>
              <a:t>đức</a:t>
            </a:r>
            <a:r>
              <a:rPr lang="en-US" sz="2400" dirty="0"/>
              <a:t> </a:t>
            </a:r>
            <a:r>
              <a:rPr lang="en-US" sz="2400" dirty="0" err="1"/>
              <a:t>tính</a:t>
            </a:r>
            <a:r>
              <a:rPr lang="en-US" sz="2400" dirty="0"/>
              <a:t> </a:t>
            </a:r>
            <a:r>
              <a:rPr lang="en-US" sz="2400" dirty="0" err="1"/>
              <a:t>này</a:t>
            </a:r>
            <a:r>
              <a:rPr lang="en-US" sz="2400" dirty="0"/>
              <a:t> </a:t>
            </a:r>
            <a:r>
              <a:rPr lang="en-US" sz="2400" dirty="0" err="1"/>
              <a:t>thì</a:t>
            </a:r>
            <a:r>
              <a:rPr lang="en-US" sz="2400" dirty="0"/>
              <a:t> </a:t>
            </a:r>
            <a:r>
              <a:rPr lang="en-US" sz="2400" dirty="0" err="1"/>
              <a:t>vẫn</a:t>
            </a:r>
            <a:r>
              <a:rPr lang="en-US" sz="2400" dirty="0"/>
              <a:t> </a:t>
            </a:r>
            <a:r>
              <a:rPr lang="en-US" sz="2400" dirty="0" err="1"/>
              <a:t>là</a:t>
            </a:r>
            <a:r>
              <a:rPr lang="en-US" sz="2400" dirty="0"/>
              <a:t> </a:t>
            </a:r>
            <a:r>
              <a:rPr lang="en-US" sz="2400" dirty="0" err="1"/>
              <a:t>kẻ</a:t>
            </a:r>
            <a:r>
              <a:rPr lang="en-US" sz="2400" dirty="0"/>
              <a:t> </a:t>
            </a:r>
            <a:r>
              <a:rPr lang="en-US" sz="2400" dirty="0" err="1"/>
              <a:t>vô</a:t>
            </a:r>
            <a:r>
              <a:rPr lang="en-US" sz="2400" dirty="0"/>
              <a:t> </a:t>
            </a:r>
            <a:r>
              <a:rPr lang="en-US" sz="2400" dirty="0" err="1"/>
              <a:t>dụng</a:t>
            </a:r>
            <a:r>
              <a:rPr lang="en-US" sz="2400" dirty="0"/>
              <a:t>. </a:t>
            </a:r>
            <a:r>
              <a:rPr lang="en-US" sz="2400" dirty="0" err="1"/>
              <a:t>Bởi</a:t>
            </a:r>
            <a:r>
              <a:rPr lang="en-US" sz="2400" dirty="0"/>
              <a:t> </a:t>
            </a:r>
            <a:r>
              <a:rPr lang="en-US" sz="2400" dirty="0" err="1"/>
              <a:t>vì</a:t>
            </a:r>
            <a:r>
              <a:rPr lang="en-US" sz="2400" dirty="0"/>
              <a:t> </a:t>
            </a:r>
            <a:r>
              <a:rPr lang="en-US" sz="2400" dirty="0" err="1"/>
              <a:t>vậy</a:t>
            </a:r>
            <a:r>
              <a:rPr lang="en-US" sz="2400" dirty="0"/>
              <a:t> </a:t>
            </a:r>
            <a:r>
              <a:rPr lang="en-US" sz="2400" dirty="0" err="1"/>
              <a:t>nên</a:t>
            </a:r>
            <a:r>
              <a:rPr lang="en-US" sz="2400" dirty="0"/>
              <a:t> </a:t>
            </a:r>
            <a:r>
              <a:rPr lang="en-US" sz="2400" dirty="0" err="1"/>
              <a:t>ngay</a:t>
            </a:r>
            <a:r>
              <a:rPr lang="en-US" sz="2400" dirty="0"/>
              <a:t> </a:t>
            </a:r>
            <a:r>
              <a:rPr lang="en-US" sz="2400" dirty="0" err="1"/>
              <a:t>từ</a:t>
            </a:r>
            <a:r>
              <a:rPr lang="en-US" sz="2400" dirty="0"/>
              <a:t> </a:t>
            </a:r>
            <a:r>
              <a:rPr lang="en-US" sz="2400" dirty="0" err="1"/>
              <a:t>nhỏ</a:t>
            </a:r>
            <a:r>
              <a:rPr lang="en-US" sz="2400" dirty="0"/>
              <a:t> </a:t>
            </a:r>
            <a:r>
              <a:rPr lang="en-US" sz="2400" dirty="0" err="1"/>
              <a:t>các</a:t>
            </a:r>
            <a:r>
              <a:rPr lang="en-US" sz="2400" dirty="0"/>
              <a:t> </a:t>
            </a:r>
            <a:r>
              <a:rPr lang="en-US" sz="2400" dirty="0" err="1"/>
              <a:t>bạn</a:t>
            </a:r>
            <a:r>
              <a:rPr lang="en-US" sz="2400" dirty="0"/>
              <a:t> </a:t>
            </a:r>
            <a:r>
              <a:rPr lang="en-US" sz="2400" dirty="0" err="1"/>
              <a:t>học</a:t>
            </a:r>
            <a:r>
              <a:rPr lang="en-US" sz="2400" dirty="0"/>
              <a:t> </a:t>
            </a:r>
            <a:r>
              <a:rPr lang="en-US" sz="2400" dirty="0" err="1"/>
              <a:t>sinh</a:t>
            </a:r>
            <a:r>
              <a:rPr lang="en-US" sz="2400" dirty="0"/>
              <a:t> </a:t>
            </a:r>
            <a:r>
              <a:rPr lang="en-US" sz="2400" dirty="0" err="1"/>
              <a:t>cần</a:t>
            </a:r>
            <a:r>
              <a:rPr lang="en-US" sz="2400" dirty="0"/>
              <a:t> </a:t>
            </a:r>
            <a:r>
              <a:rPr lang="en-US" sz="2400" dirty="0" err="1"/>
              <a:t>được</a:t>
            </a:r>
            <a:r>
              <a:rPr lang="en-US" sz="2400" dirty="0"/>
              <a:t> </a:t>
            </a:r>
            <a:r>
              <a:rPr lang="en-US" sz="2400" dirty="0" err="1"/>
              <a:t>rèn</a:t>
            </a:r>
            <a:r>
              <a:rPr lang="en-US" sz="2400" dirty="0"/>
              <a:t> </a:t>
            </a:r>
            <a:r>
              <a:rPr lang="en-US" sz="2400" dirty="0" err="1"/>
              <a:t>luyện</a:t>
            </a:r>
            <a:r>
              <a:rPr lang="en-US" sz="2400" dirty="0"/>
              <a:t> </a:t>
            </a:r>
            <a:r>
              <a:rPr lang="en-US" sz="2400" dirty="0" err="1"/>
              <a:t>tính</a:t>
            </a:r>
            <a:r>
              <a:rPr lang="en-US" sz="2400" dirty="0"/>
              <a:t> </a:t>
            </a:r>
            <a:r>
              <a:rPr lang="en-US" sz="2400" dirty="0" err="1"/>
              <a:t>thật</a:t>
            </a:r>
            <a:r>
              <a:rPr lang="en-US" sz="2400" dirty="0"/>
              <a:t> </a:t>
            </a:r>
            <a:r>
              <a:rPr lang="en-US" sz="2400" dirty="0" err="1"/>
              <a:t>thà</a:t>
            </a:r>
            <a:r>
              <a:rPr lang="en-US" sz="2400" dirty="0"/>
              <a:t>, </a:t>
            </a:r>
            <a:r>
              <a:rPr lang="en-US" sz="2400" dirty="0" err="1"/>
              <a:t>ngay</a:t>
            </a:r>
            <a:r>
              <a:rPr lang="en-US" sz="2400" dirty="0"/>
              <a:t> </a:t>
            </a:r>
            <a:r>
              <a:rPr lang="en-US" sz="2400" dirty="0" err="1"/>
              <a:t>thẳng</a:t>
            </a:r>
            <a:r>
              <a:rPr lang="en-US" sz="2400" dirty="0"/>
              <a:t> </a:t>
            </a:r>
            <a:r>
              <a:rPr lang="en-US" sz="2400" dirty="0" err="1"/>
              <a:t>và</a:t>
            </a:r>
            <a:r>
              <a:rPr lang="en-US" sz="2400" dirty="0"/>
              <a:t> </a:t>
            </a:r>
            <a:r>
              <a:rPr lang="en-US" sz="2400" dirty="0" err="1"/>
              <a:t>biết</a:t>
            </a:r>
            <a:r>
              <a:rPr lang="en-US" sz="2400" dirty="0"/>
              <a:t> </a:t>
            </a:r>
            <a:r>
              <a:rPr lang="en-US" sz="2400" dirty="0" err="1"/>
              <a:t>đứng</a:t>
            </a:r>
            <a:r>
              <a:rPr lang="en-US" sz="2400" dirty="0"/>
              <a:t> </a:t>
            </a:r>
            <a:r>
              <a:rPr lang="en-US" sz="2400" dirty="0" err="1"/>
              <a:t>ra</a:t>
            </a:r>
            <a:r>
              <a:rPr lang="en-US" sz="2400" dirty="0"/>
              <a:t> </a:t>
            </a:r>
            <a:r>
              <a:rPr lang="en-US" sz="2400" dirty="0" err="1"/>
              <a:t>bảo</a:t>
            </a:r>
            <a:r>
              <a:rPr lang="en-US" sz="2400" dirty="0"/>
              <a:t> </a:t>
            </a:r>
            <a:r>
              <a:rPr lang="en-US" sz="2400" dirty="0" err="1"/>
              <a:t>vệ</a:t>
            </a:r>
            <a:r>
              <a:rPr lang="en-US" sz="2400" dirty="0"/>
              <a:t> </a:t>
            </a:r>
            <a:r>
              <a:rPr lang="en-US" sz="2400" dirty="0" err="1"/>
              <a:t>lẽ</a:t>
            </a:r>
            <a:r>
              <a:rPr lang="en-US" sz="2400" dirty="0"/>
              <a:t> </a:t>
            </a:r>
            <a:r>
              <a:rPr lang="en-US" sz="2400" dirty="0" err="1"/>
              <a:t>phải</a:t>
            </a:r>
            <a:r>
              <a:rPr lang="en-US" sz="2400" dirty="0"/>
              <a:t>.</a:t>
            </a:r>
            <a:endParaRPr lang="en-US" sz="2400" b="1" dirty="0"/>
          </a:p>
          <a:p>
            <a:pPr algn="just">
              <a:spcBef>
                <a:spcPts val="0"/>
              </a:spcBef>
            </a:pPr>
            <a:r>
              <a:rPr lang="en-US" sz="2400" dirty="0" err="1">
                <a:solidFill>
                  <a:srgbClr val="0000FF"/>
                </a:solidFill>
              </a:rPr>
              <a:t>T</a:t>
            </a:r>
            <a:r>
              <a:rPr lang="en-US" sz="2400" u="sng" dirty="0" err="1">
                <a:solidFill>
                  <a:srgbClr val="0000FF"/>
                </a:solidFill>
              </a:rPr>
              <a:t>rách</a:t>
            </a:r>
            <a:r>
              <a:rPr lang="en-US" sz="2400" u="sng" dirty="0">
                <a:solidFill>
                  <a:srgbClr val="0000FF"/>
                </a:solidFill>
              </a:rPr>
              <a:t> </a:t>
            </a:r>
            <a:r>
              <a:rPr lang="en-US" sz="2400" u="sng" dirty="0" err="1">
                <a:solidFill>
                  <a:srgbClr val="0000FF"/>
                </a:solidFill>
              </a:rPr>
              <a:t>nhiệm</a:t>
            </a:r>
            <a:r>
              <a:rPr lang="en-US" sz="2400" u="sng" dirty="0">
                <a:solidFill>
                  <a:srgbClr val="0000FF"/>
                </a:solidFill>
              </a:rPr>
              <a:t>:</a:t>
            </a:r>
            <a:r>
              <a:rPr lang="en-US" sz="2400" dirty="0">
                <a:solidFill>
                  <a:srgbClr val="0000FF"/>
                </a:solidFill>
              </a:rPr>
              <a:t> </a:t>
            </a:r>
            <a:r>
              <a:rPr lang="en-US" sz="2400" dirty="0" err="1"/>
              <a:t>Chỉ</a:t>
            </a:r>
            <a:r>
              <a:rPr lang="en-US" sz="2400" dirty="0"/>
              <a:t> </a:t>
            </a:r>
            <a:r>
              <a:rPr lang="en-US" sz="2400" dirty="0" err="1"/>
              <a:t>khi</a:t>
            </a:r>
            <a:r>
              <a:rPr lang="en-US" sz="2400" dirty="0"/>
              <a:t> </a:t>
            </a:r>
            <a:r>
              <a:rPr lang="en-US" sz="2400" dirty="0" err="1"/>
              <a:t>một</a:t>
            </a:r>
            <a:r>
              <a:rPr lang="en-US" sz="2400" dirty="0"/>
              <a:t> </a:t>
            </a:r>
            <a:r>
              <a:rPr lang="en-US" sz="2400" dirty="0" err="1"/>
              <a:t>người</a:t>
            </a:r>
            <a:r>
              <a:rPr lang="en-US" sz="2400" dirty="0"/>
              <a:t> </a:t>
            </a:r>
            <a:r>
              <a:rPr lang="en-US" sz="2400" dirty="0" err="1"/>
              <a:t>có</a:t>
            </a:r>
            <a:r>
              <a:rPr lang="en-US" sz="2400" dirty="0"/>
              <a:t> </a:t>
            </a:r>
            <a:r>
              <a:rPr lang="en-US" sz="2400" dirty="0" err="1"/>
              <a:t>trách</a:t>
            </a:r>
            <a:r>
              <a:rPr lang="en-US" sz="2400" dirty="0"/>
              <a:t> </a:t>
            </a:r>
            <a:r>
              <a:rPr lang="en-US" sz="2400" dirty="0" err="1"/>
              <a:t>nhiệm</a:t>
            </a:r>
            <a:r>
              <a:rPr lang="en-US" sz="2400" dirty="0"/>
              <a:t> </a:t>
            </a:r>
            <a:r>
              <a:rPr lang="en-US" sz="2400" dirty="0" err="1"/>
              <a:t>với</a:t>
            </a:r>
            <a:r>
              <a:rPr lang="en-US" sz="2400" dirty="0"/>
              <a:t> </a:t>
            </a:r>
            <a:r>
              <a:rPr lang="en-US" sz="2400" dirty="0" err="1"/>
              <a:t>những</a:t>
            </a:r>
            <a:r>
              <a:rPr lang="en-US" sz="2400" dirty="0"/>
              <a:t> </a:t>
            </a:r>
            <a:r>
              <a:rPr lang="en-US" sz="2400" dirty="0" err="1"/>
              <a:t>gì</a:t>
            </a:r>
            <a:r>
              <a:rPr lang="en-US" sz="2400" dirty="0"/>
              <a:t> </a:t>
            </a:r>
            <a:r>
              <a:rPr lang="en-US" sz="2400" dirty="0" err="1"/>
              <a:t>mình</a:t>
            </a:r>
            <a:r>
              <a:rPr lang="en-US" sz="2400" dirty="0"/>
              <a:t> </a:t>
            </a:r>
            <a:r>
              <a:rPr lang="en-US" sz="2400" dirty="0" err="1"/>
              <a:t>làm</a:t>
            </a:r>
            <a:r>
              <a:rPr lang="en-US" sz="2400" dirty="0"/>
              <a:t> </a:t>
            </a:r>
            <a:r>
              <a:rPr lang="en-US" sz="2400" dirty="0" err="1"/>
              <a:t>thì</a:t>
            </a:r>
            <a:r>
              <a:rPr lang="en-US" sz="2400" dirty="0"/>
              <a:t> </a:t>
            </a:r>
            <a:r>
              <a:rPr lang="en-US" sz="2400" dirty="0" err="1"/>
              <a:t>đó</a:t>
            </a:r>
            <a:r>
              <a:rPr lang="en-US" sz="2400" dirty="0"/>
              <a:t> </a:t>
            </a:r>
            <a:r>
              <a:rPr lang="en-US" sz="2400" dirty="0" err="1"/>
              <a:t>mới</a:t>
            </a:r>
            <a:r>
              <a:rPr lang="en-US" sz="2400" dirty="0"/>
              <a:t> </a:t>
            </a:r>
            <a:r>
              <a:rPr lang="en-US" sz="2400" dirty="0" err="1"/>
              <a:t>là</a:t>
            </a:r>
            <a:r>
              <a:rPr lang="en-US" sz="2400" dirty="0"/>
              <a:t> </a:t>
            </a:r>
            <a:r>
              <a:rPr lang="en-US" sz="2400" dirty="0" err="1"/>
              <a:t>khi</a:t>
            </a:r>
            <a:r>
              <a:rPr lang="en-US" sz="2400" dirty="0"/>
              <a:t> </a:t>
            </a:r>
            <a:r>
              <a:rPr lang="en-US" sz="2400" dirty="0" err="1"/>
              <a:t>họ</a:t>
            </a:r>
            <a:r>
              <a:rPr lang="en-US" sz="2400" dirty="0"/>
              <a:t> </a:t>
            </a:r>
            <a:r>
              <a:rPr lang="en-US" sz="2400" dirty="0" err="1"/>
              <a:t>trưởng</a:t>
            </a:r>
            <a:r>
              <a:rPr lang="en-US" sz="2400" dirty="0"/>
              <a:t> </a:t>
            </a:r>
            <a:r>
              <a:rPr lang="en-US" sz="2400" dirty="0" err="1"/>
              <a:t>thành</a:t>
            </a:r>
            <a:r>
              <a:rPr lang="en-US" sz="2400" dirty="0"/>
              <a:t> </a:t>
            </a:r>
            <a:r>
              <a:rPr lang="en-US" sz="2400" dirty="0" err="1"/>
              <a:t>và</a:t>
            </a:r>
            <a:r>
              <a:rPr lang="en-US" sz="2400" dirty="0"/>
              <a:t> </a:t>
            </a:r>
            <a:r>
              <a:rPr lang="en-US" sz="2400" dirty="0" err="1"/>
              <a:t>biết</a:t>
            </a:r>
            <a:r>
              <a:rPr lang="en-US" sz="2400" dirty="0"/>
              <a:t> </a:t>
            </a:r>
            <a:r>
              <a:rPr lang="en-US" sz="2400" dirty="0" err="1"/>
              <a:t>cống</a:t>
            </a:r>
            <a:r>
              <a:rPr lang="en-US" sz="2400" dirty="0"/>
              <a:t> </a:t>
            </a:r>
            <a:r>
              <a:rPr lang="en-US" sz="2400" dirty="0" err="1"/>
              <a:t>hiến</a:t>
            </a:r>
            <a:r>
              <a:rPr lang="en-US" sz="2400" dirty="0"/>
              <a:t> </a:t>
            </a:r>
            <a:r>
              <a:rPr lang="en-US" sz="2400" dirty="0" err="1"/>
              <a:t>sức</a:t>
            </a:r>
            <a:r>
              <a:rPr lang="en-US" sz="2400" dirty="0"/>
              <a:t> </a:t>
            </a:r>
            <a:r>
              <a:rPr lang="en-US" sz="2400" dirty="0" err="1"/>
              <a:t>mình</a:t>
            </a:r>
            <a:r>
              <a:rPr lang="en-US" sz="2400" dirty="0"/>
              <a:t> </a:t>
            </a:r>
            <a:r>
              <a:rPr lang="en-US" sz="2400" dirty="0" err="1"/>
              <a:t>cho</a:t>
            </a:r>
            <a:r>
              <a:rPr lang="en-US" sz="2400" dirty="0"/>
              <a:t> </a:t>
            </a:r>
            <a:r>
              <a:rPr lang="en-US" sz="2400" dirty="0" err="1"/>
              <a:t>một</a:t>
            </a:r>
            <a:r>
              <a:rPr lang="en-US" sz="2400" dirty="0"/>
              <a:t> </a:t>
            </a:r>
            <a:r>
              <a:rPr lang="en-US" sz="2400" dirty="0" err="1"/>
              <a:t>xã</a:t>
            </a:r>
            <a:r>
              <a:rPr lang="en-US" sz="2400" dirty="0"/>
              <a:t> </a:t>
            </a:r>
            <a:r>
              <a:rPr lang="en-US" sz="2400" dirty="0" err="1"/>
              <a:t>hội</a:t>
            </a:r>
            <a:r>
              <a:rPr lang="en-US" sz="2400" dirty="0"/>
              <a:t> </a:t>
            </a:r>
            <a:r>
              <a:rPr lang="en-US" sz="2400" dirty="0" err="1"/>
              <a:t>tốt</a:t>
            </a:r>
            <a:r>
              <a:rPr lang="en-US" sz="2400" dirty="0"/>
              <a:t> </a:t>
            </a:r>
            <a:r>
              <a:rPr lang="en-US" sz="2400" dirty="0" err="1"/>
              <a:t>đẹp</a:t>
            </a:r>
            <a:r>
              <a:rPr lang="en-US" sz="2400" dirty="0"/>
              <a:t> </a:t>
            </a:r>
            <a:r>
              <a:rPr lang="en-US" sz="2400" dirty="0" err="1"/>
              <a:t>hơn</a:t>
            </a:r>
            <a:r>
              <a:rPr lang="en-US" sz="2400" dirty="0"/>
              <a:t>.</a:t>
            </a:r>
          </a:p>
        </p:txBody>
      </p:sp>
    </p:spTree>
    <p:extLst>
      <p:ext uri="{BB962C8B-B14F-4D97-AF65-F5344CB8AC3E}">
        <p14:creationId xmlns:p14="http://schemas.microsoft.com/office/powerpoint/2010/main" val="39826213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41514"/>
            <a:ext cx="10972800" cy="487362"/>
          </a:xfrm>
        </p:spPr>
        <p:txBody>
          <a:bodyPr>
            <a:noAutofit/>
          </a:bodyPr>
          <a:lstStyle/>
          <a:p>
            <a:r>
              <a:rPr lang="en-US" sz="2000" b="1" dirty="0"/>
              <a:t>2. VẤN ĐỀ CỐT LÕI CỦA CHƯƠNG TRÌNH GDPT 2018 GỒM 5 PHẨM CHẤT VÀ 10 NĂNG LỰC CỦA HS</a:t>
            </a:r>
          </a:p>
        </p:txBody>
      </p:sp>
      <p:sp>
        <p:nvSpPr>
          <p:cNvPr id="3" name="Content Placeholder 2"/>
          <p:cNvSpPr>
            <a:spLocks noGrp="1"/>
          </p:cNvSpPr>
          <p:nvPr>
            <p:ph idx="1"/>
          </p:nvPr>
        </p:nvSpPr>
        <p:spPr>
          <a:xfrm>
            <a:off x="304800" y="628876"/>
            <a:ext cx="11582400" cy="5943600"/>
          </a:xfrm>
          <a:solidFill>
            <a:schemeClr val="bg1"/>
          </a:solidFill>
        </p:spPr>
        <p:txBody>
          <a:bodyPr>
            <a:noAutofit/>
          </a:bodyPr>
          <a:lstStyle/>
          <a:p>
            <a:pPr marL="0" indent="0" algn="just">
              <a:spcBef>
                <a:spcPts val="0"/>
              </a:spcBef>
              <a:buNone/>
            </a:pPr>
            <a:r>
              <a:rPr lang="en-US" sz="2400" b="1" dirty="0"/>
              <a:t>2.4. 10 </a:t>
            </a:r>
            <a:r>
              <a:rPr lang="en-US" sz="2400" b="1" dirty="0" err="1"/>
              <a:t>năng</a:t>
            </a:r>
            <a:r>
              <a:rPr lang="en-US" sz="2400" b="1" dirty="0"/>
              <a:t> </a:t>
            </a:r>
            <a:r>
              <a:rPr lang="en-US" sz="2400" b="1" dirty="0" err="1"/>
              <a:t>lực</a:t>
            </a:r>
            <a:r>
              <a:rPr lang="en-US" sz="2400" b="1" dirty="0"/>
              <a:t> </a:t>
            </a:r>
            <a:r>
              <a:rPr lang="en-US" sz="2400" b="1" dirty="0" err="1"/>
              <a:t>cốt</a:t>
            </a:r>
            <a:r>
              <a:rPr lang="en-US" sz="2400" b="1" dirty="0"/>
              <a:t> </a:t>
            </a:r>
            <a:r>
              <a:rPr lang="en-US" sz="2400" b="1" dirty="0" err="1"/>
              <a:t>lõi</a:t>
            </a:r>
            <a:r>
              <a:rPr lang="en-US" sz="2400" b="1" dirty="0"/>
              <a:t> </a:t>
            </a:r>
            <a:r>
              <a:rPr lang="en-US" sz="2400" b="1" dirty="0" err="1"/>
              <a:t>của</a:t>
            </a:r>
            <a:r>
              <a:rPr lang="en-US" sz="2400" b="1" dirty="0"/>
              <a:t> </a:t>
            </a:r>
            <a:r>
              <a:rPr lang="en-US" sz="2400" b="1" dirty="0" err="1"/>
              <a:t>học</a:t>
            </a:r>
            <a:r>
              <a:rPr lang="en-US" sz="2400" b="1" dirty="0"/>
              <a:t> </a:t>
            </a:r>
            <a:r>
              <a:rPr lang="en-US" sz="2400" b="1" dirty="0" err="1"/>
              <a:t>sinh</a:t>
            </a:r>
            <a:r>
              <a:rPr lang="en-US" sz="2400" b="1" dirty="0"/>
              <a:t> </a:t>
            </a:r>
            <a:r>
              <a:rPr lang="en-US" sz="2400" b="1" dirty="0" err="1"/>
              <a:t>trong</a:t>
            </a:r>
            <a:r>
              <a:rPr lang="en-US" sz="2400" b="1" dirty="0"/>
              <a:t> </a:t>
            </a:r>
            <a:r>
              <a:rPr lang="en-US" sz="2400" b="1" dirty="0" err="1"/>
              <a:t>chương</a:t>
            </a:r>
            <a:r>
              <a:rPr lang="en-US" sz="2400" b="1" dirty="0"/>
              <a:t> </a:t>
            </a:r>
            <a:r>
              <a:rPr lang="en-US" sz="2400" b="1" dirty="0" err="1"/>
              <a:t>trình</a:t>
            </a:r>
            <a:r>
              <a:rPr lang="en-US" sz="2400" b="1" dirty="0"/>
              <a:t> </a:t>
            </a:r>
            <a:r>
              <a:rPr lang="en-US" sz="2400" b="1" dirty="0" err="1"/>
              <a:t>giáo</a:t>
            </a:r>
            <a:r>
              <a:rPr lang="en-US" sz="2400" b="1" dirty="0"/>
              <a:t> </a:t>
            </a:r>
            <a:r>
              <a:rPr lang="en-US" sz="2400" b="1" dirty="0" err="1"/>
              <a:t>dục</a:t>
            </a:r>
            <a:r>
              <a:rPr lang="en-US" sz="2400" b="1" dirty="0"/>
              <a:t> </a:t>
            </a:r>
            <a:r>
              <a:rPr lang="en-US" sz="2400" b="1" dirty="0" err="1"/>
              <a:t>phổ</a:t>
            </a:r>
            <a:r>
              <a:rPr lang="en-US" sz="2400" b="1" dirty="0"/>
              <a:t> </a:t>
            </a:r>
            <a:r>
              <a:rPr lang="en-US" sz="2400" b="1" dirty="0" err="1"/>
              <a:t>thông</a:t>
            </a:r>
            <a:r>
              <a:rPr lang="en-US" sz="2400" b="1" dirty="0"/>
              <a:t> 2018</a:t>
            </a:r>
          </a:p>
          <a:p>
            <a:pPr algn="just">
              <a:spcBef>
                <a:spcPts val="0"/>
              </a:spcBef>
            </a:pPr>
            <a:r>
              <a:rPr lang="en-US" sz="2400" dirty="0"/>
              <a:t>10 </a:t>
            </a:r>
            <a:r>
              <a:rPr lang="en-US" sz="2400" dirty="0" err="1"/>
              <a:t>năng</a:t>
            </a:r>
            <a:r>
              <a:rPr lang="en-US" sz="2400" dirty="0"/>
              <a:t> </a:t>
            </a:r>
            <a:r>
              <a:rPr lang="en-US" sz="2400" dirty="0" err="1"/>
              <a:t>lực</a:t>
            </a:r>
            <a:r>
              <a:rPr lang="en-US" sz="2400" dirty="0"/>
              <a:t> </a:t>
            </a:r>
            <a:r>
              <a:rPr lang="en-US" sz="2400" dirty="0" err="1"/>
              <a:t>này</a:t>
            </a:r>
            <a:r>
              <a:rPr lang="en-US" sz="2400" dirty="0"/>
              <a:t> </a:t>
            </a:r>
            <a:r>
              <a:rPr lang="en-US" sz="2400" dirty="0" err="1"/>
              <a:t>được</a:t>
            </a:r>
            <a:r>
              <a:rPr lang="en-US" sz="2400" dirty="0"/>
              <a:t> chia </a:t>
            </a:r>
            <a:r>
              <a:rPr lang="en-US" sz="2400" dirty="0" err="1"/>
              <a:t>ra</a:t>
            </a:r>
            <a:r>
              <a:rPr lang="en-US" sz="2400" dirty="0"/>
              <a:t> </a:t>
            </a:r>
            <a:r>
              <a:rPr lang="en-US" sz="2400" dirty="0" err="1"/>
              <a:t>thành</a:t>
            </a:r>
            <a:r>
              <a:rPr lang="en-US" sz="2400" dirty="0"/>
              <a:t> 2 </a:t>
            </a:r>
            <a:r>
              <a:rPr lang="en-US" sz="2400" dirty="0" err="1"/>
              <a:t>nhóm</a:t>
            </a:r>
            <a:r>
              <a:rPr lang="en-US" sz="2400" dirty="0"/>
              <a:t> </a:t>
            </a:r>
            <a:r>
              <a:rPr lang="en-US" sz="2400" dirty="0" err="1"/>
              <a:t>đó</a:t>
            </a:r>
            <a:r>
              <a:rPr lang="en-US" sz="2400" dirty="0"/>
              <a:t> </a:t>
            </a:r>
            <a:r>
              <a:rPr lang="en-US" sz="2400" dirty="0" err="1"/>
              <a:t>là</a:t>
            </a:r>
            <a:r>
              <a:rPr lang="en-US" sz="2400" dirty="0"/>
              <a:t> </a:t>
            </a:r>
            <a:r>
              <a:rPr lang="en-US" sz="2400" dirty="0" err="1"/>
              <a:t>năng</a:t>
            </a:r>
            <a:r>
              <a:rPr lang="en-US" sz="2400" dirty="0"/>
              <a:t> </a:t>
            </a:r>
            <a:r>
              <a:rPr lang="en-US" sz="2400" dirty="0" err="1"/>
              <a:t>lực</a:t>
            </a:r>
            <a:r>
              <a:rPr lang="en-US" sz="2400" dirty="0"/>
              <a:t> </a:t>
            </a:r>
            <a:r>
              <a:rPr lang="en-US" sz="2400" dirty="0" err="1"/>
              <a:t>chính</a:t>
            </a:r>
            <a:r>
              <a:rPr lang="en-US" sz="2400" dirty="0"/>
              <a:t> </a:t>
            </a:r>
            <a:r>
              <a:rPr lang="en-US" sz="2400" dirty="0" err="1"/>
              <a:t>là</a:t>
            </a:r>
            <a:r>
              <a:rPr lang="en-US" sz="2400" dirty="0"/>
              <a:t> </a:t>
            </a:r>
            <a:r>
              <a:rPr lang="en-US" sz="2400" dirty="0" err="1"/>
              <a:t>năng</a:t>
            </a:r>
            <a:r>
              <a:rPr lang="en-US" sz="2400" dirty="0"/>
              <a:t> </a:t>
            </a:r>
            <a:r>
              <a:rPr lang="en-US" sz="2400" dirty="0" err="1"/>
              <a:t>lực</a:t>
            </a:r>
            <a:r>
              <a:rPr lang="en-US" sz="2400" dirty="0"/>
              <a:t> </a:t>
            </a:r>
            <a:r>
              <a:rPr lang="en-US" sz="2400" dirty="0" err="1"/>
              <a:t>chung</a:t>
            </a:r>
            <a:r>
              <a:rPr lang="en-US" sz="2400" dirty="0"/>
              <a:t> </a:t>
            </a:r>
            <a:r>
              <a:rPr lang="en-US" sz="2400" dirty="0" err="1"/>
              <a:t>và</a:t>
            </a:r>
            <a:r>
              <a:rPr lang="en-US" sz="2400" dirty="0"/>
              <a:t> </a:t>
            </a:r>
            <a:r>
              <a:rPr lang="en-US" sz="2400" dirty="0" err="1"/>
              <a:t>năng</a:t>
            </a:r>
            <a:r>
              <a:rPr lang="en-US" sz="2400" dirty="0"/>
              <a:t> </a:t>
            </a:r>
            <a:r>
              <a:rPr lang="en-US" sz="2400" dirty="0" err="1"/>
              <a:t>lực</a:t>
            </a:r>
            <a:r>
              <a:rPr lang="en-US" sz="2400" dirty="0"/>
              <a:t> </a:t>
            </a:r>
            <a:r>
              <a:rPr lang="en-US" sz="2400" dirty="0" err="1"/>
              <a:t>chuyên</a:t>
            </a:r>
            <a:r>
              <a:rPr lang="en-US" sz="2400" dirty="0"/>
              <a:t> </a:t>
            </a:r>
            <a:r>
              <a:rPr lang="en-US" sz="2400" dirty="0" err="1"/>
              <a:t>môn</a:t>
            </a:r>
            <a:r>
              <a:rPr lang="en-US" sz="2400" dirty="0"/>
              <a:t>.</a:t>
            </a:r>
            <a:endParaRPr lang="en-US" sz="2400" b="1" dirty="0"/>
          </a:p>
          <a:p>
            <a:pPr algn="just">
              <a:spcBef>
                <a:spcPts val="0"/>
              </a:spcBef>
            </a:pPr>
            <a:r>
              <a:rPr lang="en-US" sz="2400" dirty="0" err="1">
                <a:solidFill>
                  <a:srgbClr val="0000FF"/>
                </a:solidFill>
              </a:rPr>
              <a:t>Năng</a:t>
            </a:r>
            <a:r>
              <a:rPr lang="en-US" sz="2400" dirty="0">
                <a:solidFill>
                  <a:srgbClr val="0000FF"/>
                </a:solidFill>
              </a:rPr>
              <a:t> </a:t>
            </a:r>
            <a:r>
              <a:rPr lang="en-US" sz="2400" dirty="0" err="1">
                <a:solidFill>
                  <a:srgbClr val="0000FF"/>
                </a:solidFill>
              </a:rPr>
              <a:t>lực</a:t>
            </a:r>
            <a:r>
              <a:rPr lang="en-US" sz="2400" dirty="0">
                <a:solidFill>
                  <a:srgbClr val="0000FF"/>
                </a:solidFill>
              </a:rPr>
              <a:t> </a:t>
            </a:r>
            <a:r>
              <a:rPr lang="en-US" sz="2400" dirty="0" err="1">
                <a:solidFill>
                  <a:srgbClr val="0000FF"/>
                </a:solidFill>
              </a:rPr>
              <a:t>chung</a:t>
            </a:r>
            <a:r>
              <a:rPr lang="en-US" sz="2400" dirty="0">
                <a:solidFill>
                  <a:srgbClr val="0000FF"/>
                </a:solidFill>
              </a:rPr>
              <a:t> </a:t>
            </a:r>
            <a:r>
              <a:rPr lang="en-US" sz="2400" dirty="0" err="1"/>
              <a:t>là</a:t>
            </a:r>
            <a:r>
              <a:rPr lang="en-US" sz="2400" dirty="0"/>
              <a:t> </a:t>
            </a:r>
            <a:r>
              <a:rPr lang="en-US" sz="2400" dirty="0" err="1"/>
              <a:t>những</a:t>
            </a:r>
            <a:r>
              <a:rPr lang="en-US" sz="2400" dirty="0"/>
              <a:t> </a:t>
            </a:r>
            <a:r>
              <a:rPr lang="en-US" sz="2400" dirty="0" err="1"/>
              <a:t>năng</a:t>
            </a:r>
            <a:r>
              <a:rPr lang="en-US" sz="2400" dirty="0"/>
              <a:t> </a:t>
            </a:r>
            <a:r>
              <a:rPr lang="en-US" sz="2400" dirty="0" err="1"/>
              <a:t>lực</a:t>
            </a:r>
            <a:r>
              <a:rPr lang="en-US" sz="2400" dirty="0"/>
              <a:t> </a:t>
            </a:r>
            <a:r>
              <a:rPr lang="en-US" sz="2400" dirty="0" err="1"/>
              <a:t>cơ</a:t>
            </a:r>
            <a:r>
              <a:rPr lang="en-US" sz="2400" dirty="0"/>
              <a:t> </a:t>
            </a:r>
            <a:r>
              <a:rPr lang="en-US" sz="2400" dirty="0" err="1"/>
              <a:t>bản</a:t>
            </a:r>
            <a:r>
              <a:rPr lang="en-US" sz="2400" dirty="0"/>
              <a:t>, </a:t>
            </a:r>
            <a:r>
              <a:rPr lang="en-US" sz="2400" dirty="0" err="1"/>
              <a:t>thiết</a:t>
            </a:r>
            <a:r>
              <a:rPr lang="en-US" sz="2400" dirty="0"/>
              <a:t> </a:t>
            </a:r>
            <a:r>
              <a:rPr lang="en-US" sz="2400" dirty="0" err="1"/>
              <a:t>yếu</a:t>
            </a:r>
            <a:r>
              <a:rPr lang="en-US" sz="2400" dirty="0"/>
              <a:t> </a:t>
            </a:r>
            <a:r>
              <a:rPr lang="en-US" sz="2400" dirty="0" err="1"/>
              <a:t>hoặc</a:t>
            </a:r>
            <a:r>
              <a:rPr lang="en-US" sz="2400" dirty="0"/>
              <a:t> </a:t>
            </a:r>
            <a:r>
              <a:rPr lang="en-US" sz="2400" dirty="0" err="1"/>
              <a:t>cốt</a:t>
            </a:r>
            <a:r>
              <a:rPr lang="en-US" sz="2400" dirty="0"/>
              <a:t> </a:t>
            </a:r>
            <a:r>
              <a:rPr lang="en-US" sz="2400" dirty="0" err="1"/>
              <a:t>lõi</a:t>
            </a:r>
            <a:r>
              <a:rPr lang="en-US" sz="2400" dirty="0"/>
              <a:t>, </a:t>
            </a:r>
            <a:r>
              <a:rPr lang="en-US" sz="2400" dirty="0" err="1"/>
              <a:t>làm</a:t>
            </a:r>
            <a:r>
              <a:rPr lang="en-US" sz="2400" dirty="0"/>
              <a:t> </a:t>
            </a:r>
            <a:r>
              <a:rPr lang="en-US" sz="2400" dirty="0" err="1"/>
              <a:t>nền</a:t>
            </a:r>
            <a:r>
              <a:rPr lang="en-US" sz="2400" dirty="0"/>
              <a:t> </a:t>
            </a:r>
            <a:r>
              <a:rPr lang="en-US" sz="2400" dirty="0" err="1"/>
              <a:t>tảng</a:t>
            </a:r>
            <a:r>
              <a:rPr lang="en-US" sz="2400" dirty="0"/>
              <a:t> </a:t>
            </a:r>
            <a:r>
              <a:rPr lang="en-US" sz="2400" dirty="0" err="1"/>
              <a:t>cho</a:t>
            </a:r>
            <a:r>
              <a:rPr lang="en-US" sz="2400" dirty="0"/>
              <a:t> </a:t>
            </a:r>
            <a:r>
              <a:rPr lang="en-US" sz="2400" dirty="0" err="1"/>
              <a:t>mọi</a:t>
            </a:r>
            <a:r>
              <a:rPr lang="en-US" sz="2400" dirty="0"/>
              <a:t> </a:t>
            </a:r>
            <a:r>
              <a:rPr lang="en-US" sz="2400" dirty="0" err="1"/>
              <a:t>hoạt</a:t>
            </a:r>
            <a:r>
              <a:rPr lang="en-US" sz="2400" dirty="0"/>
              <a:t> </a:t>
            </a:r>
            <a:r>
              <a:rPr lang="en-US" sz="2400" dirty="0" err="1"/>
              <a:t>động</a:t>
            </a:r>
            <a:r>
              <a:rPr lang="en-US" sz="2400" dirty="0"/>
              <a:t> </a:t>
            </a:r>
            <a:r>
              <a:rPr lang="en-US" sz="2400" dirty="0" err="1"/>
              <a:t>của</a:t>
            </a:r>
            <a:r>
              <a:rPr lang="en-US" sz="2400" dirty="0"/>
              <a:t> con </a:t>
            </a:r>
            <a:r>
              <a:rPr lang="en-US" sz="2400" dirty="0" err="1"/>
              <a:t>người</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và</a:t>
            </a:r>
            <a:r>
              <a:rPr lang="en-US" sz="2400" dirty="0"/>
              <a:t> </a:t>
            </a:r>
            <a:r>
              <a:rPr lang="en-US" sz="2400" dirty="0" err="1"/>
              <a:t>lao</a:t>
            </a:r>
            <a:r>
              <a:rPr lang="en-US" sz="2400" dirty="0"/>
              <a:t> </a:t>
            </a:r>
            <a:r>
              <a:rPr lang="en-US" sz="2400" dirty="0" err="1"/>
              <a:t>động</a:t>
            </a:r>
            <a:r>
              <a:rPr lang="en-US" sz="2400" dirty="0"/>
              <a:t> </a:t>
            </a:r>
            <a:r>
              <a:rPr lang="en-US" sz="2400" dirty="0" err="1"/>
              <a:t>nghề</a:t>
            </a:r>
            <a:r>
              <a:rPr lang="en-US" sz="2400" dirty="0"/>
              <a:t> </a:t>
            </a:r>
            <a:r>
              <a:rPr lang="en-US" sz="2400" dirty="0" err="1"/>
              <a:t>nghiệp</a:t>
            </a:r>
            <a:r>
              <a:rPr lang="en-US" sz="2400" dirty="0"/>
              <a:t>. </a:t>
            </a:r>
            <a:r>
              <a:rPr lang="en-US" sz="2400" dirty="0" err="1"/>
              <a:t>Năng</a:t>
            </a:r>
            <a:r>
              <a:rPr lang="en-US" sz="2400" dirty="0"/>
              <a:t> </a:t>
            </a:r>
            <a:r>
              <a:rPr lang="en-US" sz="2400" dirty="0" err="1"/>
              <a:t>lực</a:t>
            </a:r>
            <a:r>
              <a:rPr lang="en-US" sz="2400" dirty="0"/>
              <a:t> </a:t>
            </a:r>
            <a:r>
              <a:rPr lang="en-US" sz="2400" dirty="0" err="1"/>
              <a:t>chung</a:t>
            </a:r>
            <a:r>
              <a:rPr lang="en-US" sz="2400" dirty="0"/>
              <a:t> </a:t>
            </a:r>
            <a:r>
              <a:rPr lang="en-US" sz="2400" dirty="0" err="1"/>
              <a:t>sẽ</a:t>
            </a:r>
            <a:r>
              <a:rPr lang="en-US" sz="2400" dirty="0"/>
              <a:t> </a:t>
            </a:r>
            <a:r>
              <a:rPr lang="en-US" sz="2400" dirty="0" err="1"/>
              <a:t>được</a:t>
            </a:r>
            <a:r>
              <a:rPr lang="en-US" sz="2400" dirty="0"/>
              <a:t> </a:t>
            </a:r>
            <a:r>
              <a:rPr lang="en-US" sz="2400" dirty="0" err="1"/>
              <a:t>nhà</a:t>
            </a:r>
            <a:r>
              <a:rPr lang="en-US" sz="2400" dirty="0"/>
              <a:t> </a:t>
            </a:r>
            <a:r>
              <a:rPr lang="en-US" sz="2400" dirty="0" err="1"/>
              <a:t>trường</a:t>
            </a:r>
            <a:r>
              <a:rPr lang="en-US" sz="2400" dirty="0"/>
              <a:t> </a:t>
            </a:r>
            <a:r>
              <a:rPr lang="en-US" sz="2400" dirty="0" err="1"/>
              <a:t>và</a:t>
            </a:r>
            <a:r>
              <a:rPr lang="en-US" sz="2400" dirty="0"/>
              <a:t> </a:t>
            </a:r>
            <a:r>
              <a:rPr lang="en-US" sz="2400" dirty="0" err="1"/>
              <a:t>giáo</a:t>
            </a:r>
            <a:r>
              <a:rPr lang="en-US" sz="2400" dirty="0"/>
              <a:t> </a:t>
            </a:r>
            <a:r>
              <a:rPr lang="en-US" sz="2400" dirty="0" err="1"/>
              <a:t>viên</a:t>
            </a:r>
            <a:r>
              <a:rPr lang="en-US" sz="2400" dirty="0"/>
              <a:t> </a:t>
            </a:r>
            <a:r>
              <a:rPr lang="en-US" sz="2400" dirty="0" err="1"/>
              <a:t>giúp</a:t>
            </a:r>
            <a:r>
              <a:rPr lang="en-US" sz="2400" dirty="0"/>
              <a:t> </a:t>
            </a:r>
            <a:r>
              <a:rPr lang="en-US" sz="2400" dirty="0" err="1"/>
              <a:t>các</a:t>
            </a:r>
            <a:r>
              <a:rPr lang="en-US" sz="2400" dirty="0"/>
              <a:t> </a:t>
            </a:r>
            <a:r>
              <a:rPr lang="en-US" sz="2400" dirty="0" err="1"/>
              <a:t>em</a:t>
            </a:r>
            <a:r>
              <a:rPr lang="en-US" sz="2400" dirty="0"/>
              <a:t> </a:t>
            </a:r>
            <a:r>
              <a:rPr lang="en-US" sz="2400" dirty="0" err="1"/>
              <a:t>học</a:t>
            </a:r>
            <a:r>
              <a:rPr lang="en-US" sz="2400" dirty="0"/>
              <a:t> </a:t>
            </a:r>
            <a:r>
              <a:rPr lang="en-US" sz="2400" dirty="0" err="1"/>
              <a:t>sinh</a:t>
            </a:r>
            <a:r>
              <a:rPr lang="en-US" sz="2400" dirty="0"/>
              <a:t> </a:t>
            </a:r>
            <a:r>
              <a:rPr lang="en-US" sz="2400" dirty="0" err="1"/>
              <a:t>phát</a:t>
            </a:r>
            <a:r>
              <a:rPr lang="en-US" sz="2400" dirty="0"/>
              <a:t> </a:t>
            </a:r>
            <a:r>
              <a:rPr lang="en-US" sz="2400" dirty="0" err="1"/>
              <a:t>triển</a:t>
            </a:r>
            <a:r>
              <a:rPr lang="en-US" sz="2400" dirty="0"/>
              <a:t> </a:t>
            </a:r>
            <a:r>
              <a:rPr lang="en-US" sz="2400" dirty="0" err="1"/>
              <a:t>trong</a:t>
            </a:r>
            <a:r>
              <a:rPr lang="en-US" sz="2400" dirty="0"/>
              <a:t> </a:t>
            </a:r>
            <a:r>
              <a:rPr lang="en-US" sz="2400" dirty="0" err="1"/>
              <a:t>chương</a:t>
            </a:r>
            <a:r>
              <a:rPr lang="en-US" sz="2400" dirty="0"/>
              <a:t> </a:t>
            </a:r>
            <a:r>
              <a:rPr lang="en-US" sz="2400" dirty="0" err="1"/>
              <a:t>trình</a:t>
            </a:r>
            <a:r>
              <a:rPr lang="en-US" sz="2400" dirty="0"/>
              <a:t> </a:t>
            </a:r>
            <a:r>
              <a:rPr lang="en-US" sz="2400" dirty="0" err="1"/>
              <a:t>giáo</a:t>
            </a:r>
            <a:r>
              <a:rPr lang="en-US" sz="2400" dirty="0"/>
              <a:t> </a:t>
            </a:r>
            <a:r>
              <a:rPr lang="en-US" sz="2400" dirty="0" err="1"/>
              <a:t>dục</a:t>
            </a:r>
            <a:r>
              <a:rPr lang="en-US" sz="2400" dirty="0"/>
              <a:t> </a:t>
            </a:r>
            <a:r>
              <a:rPr lang="en-US" sz="2400" dirty="0" err="1"/>
              <a:t>phổ</a:t>
            </a:r>
            <a:r>
              <a:rPr lang="en-US" sz="2400" dirty="0"/>
              <a:t> </a:t>
            </a:r>
            <a:r>
              <a:rPr lang="en-US" sz="2400" dirty="0" err="1"/>
              <a:t>thông</a:t>
            </a:r>
            <a:r>
              <a:rPr lang="en-US" sz="2400" dirty="0"/>
              <a:t> </a:t>
            </a:r>
            <a:r>
              <a:rPr lang="en-US" sz="2400" dirty="0" err="1"/>
              <a:t>là</a:t>
            </a:r>
            <a:r>
              <a:rPr lang="en-US" sz="2400" dirty="0"/>
              <a:t>:</a:t>
            </a:r>
            <a:r>
              <a:rPr lang="en-US" sz="2400" b="1" dirty="0"/>
              <a:t> </a:t>
            </a:r>
          </a:p>
          <a:p>
            <a:pPr marL="457200" lvl="1" indent="0" algn="just">
              <a:spcBef>
                <a:spcPts val="0"/>
              </a:spcBef>
              <a:buNone/>
            </a:pPr>
            <a:r>
              <a:rPr lang="en-US" sz="2400" dirty="0" err="1">
                <a:solidFill>
                  <a:srgbClr val="0000FF"/>
                </a:solidFill>
              </a:rPr>
              <a:t>Tự</a:t>
            </a:r>
            <a:r>
              <a:rPr lang="en-US" sz="2400" dirty="0">
                <a:solidFill>
                  <a:srgbClr val="0000FF"/>
                </a:solidFill>
              </a:rPr>
              <a:t> </a:t>
            </a:r>
            <a:r>
              <a:rPr lang="en-US" sz="2400" dirty="0" err="1">
                <a:solidFill>
                  <a:srgbClr val="0000FF"/>
                </a:solidFill>
              </a:rPr>
              <a:t>chủ</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tự</a:t>
            </a:r>
            <a:r>
              <a:rPr lang="en-US" sz="2400" dirty="0">
                <a:solidFill>
                  <a:srgbClr val="0000FF"/>
                </a:solidFill>
              </a:rPr>
              <a:t> </a:t>
            </a:r>
            <a:r>
              <a:rPr lang="en-US" sz="2400" dirty="0" err="1">
                <a:solidFill>
                  <a:srgbClr val="0000FF"/>
                </a:solidFill>
              </a:rPr>
              <a:t>học</a:t>
            </a:r>
            <a:r>
              <a:rPr lang="en-US" sz="2400" dirty="0">
                <a:solidFill>
                  <a:srgbClr val="0000FF"/>
                </a:solidFill>
              </a:rPr>
              <a:t>; </a:t>
            </a:r>
            <a:r>
              <a:rPr lang="en-US" sz="2400" dirty="0" err="1">
                <a:solidFill>
                  <a:srgbClr val="0000FF"/>
                </a:solidFill>
              </a:rPr>
              <a:t>Kỹ</a:t>
            </a:r>
            <a:r>
              <a:rPr lang="en-US" sz="2400" dirty="0">
                <a:solidFill>
                  <a:srgbClr val="0000FF"/>
                </a:solidFill>
              </a:rPr>
              <a:t> </a:t>
            </a:r>
            <a:r>
              <a:rPr lang="en-US" sz="2400" dirty="0" err="1">
                <a:solidFill>
                  <a:srgbClr val="0000FF"/>
                </a:solidFill>
              </a:rPr>
              <a:t>năng</a:t>
            </a:r>
            <a:r>
              <a:rPr lang="en-US" sz="2400" dirty="0">
                <a:solidFill>
                  <a:srgbClr val="0000FF"/>
                </a:solidFill>
              </a:rPr>
              <a:t> </a:t>
            </a:r>
            <a:r>
              <a:rPr lang="en-US" sz="2400" dirty="0" err="1">
                <a:solidFill>
                  <a:srgbClr val="0000FF"/>
                </a:solidFill>
              </a:rPr>
              <a:t>giao</a:t>
            </a:r>
            <a:r>
              <a:rPr lang="en-US" sz="2400" dirty="0">
                <a:solidFill>
                  <a:srgbClr val="0000FF"/>
                </a:solidFill>
              </a:rPr>
              <a:t> </a:t>
            </a:r>
            <a:r>
              <a:rPr lang="en-US" sz="2400" dirty="0" err="1">
                <a:solidFill>
                  <a:srgbClr val="0000FF"/>
                </a:solidFill>
              </a:rPr>
              <a:t>tiếp</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hợp</a:t>
            </a:r>
            <a:r>
              <a:rPr lang="en-US" sz="2400" dirty="0">
                <a:solidFill>
                  <a:srgbClr val="0000FF"/>
                </a:solidFill>
              </a:rPr>
              <a:t> </a:t>
            </a:r>
            <a:r>
              <a:rPr lang="en-US" sz="2400" dirty="0" err="1">
                <a:solidFill>
                  <a:srgbClr val="0000FF"/>
                </a:solidFill>
              </a:rPr>
              <a:t>tác</a:t>
            </a:r>
            <a:r>
              <a:rPr lang="en-US" sz="2400" dirty="0">
                <a:solidFill>
                  <a:srgbClr val="0000FF"/>
                </a:solidFill>
              </a:rPr>
              <a:t> </a:t>
            </a:r>
            <a:r>
              <a:rPr lang="en-US" sz="2400" dirty="0" err="1">
                <a:solidFill>
                  <a:srgbClr val="0000FF"/>
                </a:solidFill>
              </a:rPr>
              <a:t>nhóm</a:t>
            </a:r>
            <a:r>
              <a:rPr lang="en-US" sz="2400" dirty="0">
                <a:solidFill>
                  <a:srgbClr val="0000FF"/>
                </a:solidFill>
              </a:rPr>
              <a:t> </a:t>
            </a:r>
            <a:r>
              <a:rPr lang="en-US" sz="2400" dirty="0" err="1">
                <a:solidFill>
                  <a:srgbClr val="0000FF"/>
                </a:solidFill>
              </a:rPr>
              <a:t>với</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thành</a:t>
            </a:r>
            <a:r>
              <a:rPr lang="en-US" sz="2400" dirty="0">
                <a:solidFill>
                  <a:srgbClr val="0000FF"/>
                </a:solidFill>
              </a:rPr>
              <a:t> </a:t>
            </a:r>
            <a:r>
              <a:rPr lang="en-US" sz="2400" dirty="0" err="1">
                <a:solidFill>
                  <a:srgbClr val="0000FF"/>
                </a:solidFill>
              </a:rPr>
              <a:t>viên</a:t>
            </a:r>
            <a:r>
              <a:rPr lang="en-US" sz="2400" dirty="0">
                <a:solidFill>
                  <a:srgbClr val="0000FF"/>
                </a:solidFill>
              </a:rPr>
              <a:t> </a:t>
            </a:r>
            <a:r>
              <a:rPr lang="en-US" sz="2400" dirty="0" err="1">
                <a:solidFill>
                  <a:srgbClr val="0000FF"/>
                </a:solidFill>
              </a:rPr>
              <a:t>khác</a:t>
            </a:r>
            <a:r>
              <a:rPr lang="en-US" sz="2400" dirty="0">
                <a:solidFill>
                  <a:srgbClr val="0000FF"/>
                </a:solidFill>
              </a:rPr>
              <a:t>; </a:t>
            </a:r>
            <a:r>
              <a:rPr lang="en-US" sz="2400" dirty="0" err="1">
                <a:solidFill>
                  <a:srgbClr val="0000FF"/>
                </a:solidFill>
              </a:rPr>
              <a:t>Giải</a:t>
            </a:r>
            <a:r>
              <a:rPr lang="en-US" sz="2400" dirty="0">
                <a:solidFill>
                  <a:srgbClr val="0000FF"/>
                </a:solidFill>
              </a:rPr>
              <a:t> </a:t>
            </a:r>
            <a:r>
              <a:rPr lang="en-US" sz="2400" dirty="0" err="1">
                <a:solidFill>
                  <a:srgbClr val="0000FF"/>
                </a:solidFill>
              </a:rPr>
              <a:t>quyết</a:t>
            </a:r>
            <a:r>
              <a:rPr lang="en-US" sz="2400" dirty="0">
                <a:solidFill>
                  <a:srgbClr val="0000FF"/>
                </a:solidFill>
              </a:rPr>
              <a:t> </a:t>
            </a:r>
            <a:r>
              <a:rPr lang="en-US" sz="2400" dirty="0" err="1">
                <a:solidFill>
                  <a:srgbClr val="0000FF"/>
                </a:solidFill>
              </a:rPr>
              <a:t>vấn</a:t>
            </a:r>
            <a:r>
              <a:rPr lang="en-US" sz="2400" dirty="0">
                <a:solidFill>
                  <a:srgbClr val="0000FF"/>
                </a:solidFill>
              </a:rPr>
              <a:t> </a:t>
            </a:r>
            <a:r>
              <a:rPr lang="en-US" sz="2400" dirty="0" err="1">
                <a:solidFill>
                  <a:srgbClr val="0000FF"/>
                </a:solidFill>
              </a:rPr>
              <a:t>đề</a:t>
            </a:r>
            <a:r>
              <a:rPr lang="en-US" sz="2400" dirty="0">
                <a:solidFill>
                  <a:srgbClr val="0000FF"/>
                </a:solidFill>
              </a:rPr>
              <a:t> </a:t>
            </a:r>
            <a:r>
              <a:rPr lang="en-US" sz="2400" dirty="0" err="1">
                <a:solidFill>
                  <a:srgbClr val="0000FF"/>
                </a:solidFill>
              </a:rPr>
              <a:t>theo</a:t>
            </a:r>
            <a:r>
              <a:rPr lang="en-US" sz="2400" dirty="0">
                <a:solidFill>
                  <a:srgbClr val="0000FF"/>
                </a:solidFill>
              </a:rPr>
              <a:t> </a:t>
            </a:r>
            <a:r>
              <a:rPr lang="en-US" sz="2400" dirty="0" err="1">
                <a:solidFill>
                  <a:srgbClr val="0000FF"/>
                </a:solidFill>
              </a:rPr>
              <a:t>nhiều</a:t>
            </a:r>
            <a:r>
              <a:rPr lang="en-US" sz="2400" dirty="0">
                <a:solidFill>
                  <a:srgbClr val="0000FF"/>
                </a:solidFill>
              </a:rPr>
              <a:t> </a:t>
            </a:r>
            <a:r>
              <a:rPr lang="en-US" sz="2400" dirty="0" err="1">
                <a:solidFill>
                  <a:srgbClr val="0000FF"/>
                </a:solidFill>
              </a:rPr>
              <a:t>cách</a:t>
            </a:r>
            <a:r>
              <a:rPr lang="en-US" sz="2400" dirty="0">
                <a:solidFill>
                  <a:srgbClr val="0000FF"/>
                </a:solidFill>
              </a:rPr>
              <a:t> </a:t>
            </a:r>
            <a:r>
              <a:rPr lang="en-US" sz="2400" dirty="0" err="1">
                <a:solidFill>
                  <a:srgbClr val="0000FF"/>
                </a:solidFill>
              </a:rPr>
              <a:t>khác</a:t>
            </a:r>
            <a:r>
              <a:rPr lang="en-US" sz="2400" dirty="0">
                <a:solidFill>
                  <a:srgbClr val="0000FF"/>
                </a:solidFill>
              </a:rPr>
              <a:t> </a:t>
            </a:r>
            <a:r>
              <a:rPr lang="en-US" sz="2400" dirty="0" err="1">
                <a:solidFill>
                  <a:srgbClr val="0000FF"/>
                </a:solidFill>
              </a:rPr>
              <a:t>nhau</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cách</a:t>
            </a:r>
            <a:r>
              <a:rPr lang="en-US" sz="2400" dirty="0">
                <a:solidFill>
                  <a:srgbClr val="0000FF"/>
                </a:solidFill>
              </a:rPr>
              <a:t> </a:t>
            </a:r>
            <a:r>
              <a:rPr lang="en-US" sz="2400" dirty="0" err="1">
                <a:solidFill>
                  <a:srgbClr val="0000FF"/>
                </a:solidFill>
              </a:rPr>
              <a:t>sáng</a:t>
            </a:r>
            <a:r>
              <a:rPr lang="en-US" sz="2400" dirty="0">
                <a:solidFill>
                  <a:srgbClr val="0000FF"/>
                </a:solidFill>
              </a:rPr>
              <a:t> </a:t>
            </a:r>
            <a:r>
              <a:rPr lang="en-US" sz="2400" dirty="0" err="1">
                <a:solidFill>
                  <a:srgbClr val="0000FF"/>
                </a:solidFill>
              </a:rPr>
              <a:t>tạo</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triệt</a:t>
            </a:r>
            <a:r>
              <a:rPr lang="en-US" sz="2400" dirty="0">
                <a:solidFill>
                  <a:srgbClr val="0000FF"/>
                </a:solidFill>
              </a:rPr>
              <a:t> </a:t>
            </a:r>
            <a:r>
              <a:rPr lang="en-US" sz="2400" dirty="0" err="1">
                <a:solidFill>
                  <a:srgbClr val="0000FF"/>
                </a:solidFill>
              </a:rPr>
              <a:t>để</a:t>
            </a:r>
            <a:r>
              <a:rPr lang="en-US" sz="2400" dirty="0">
                <a:solidFill>
                  <a:srgbClr val="0000FF"/>
                </a:solidFill>
              </a:rPr>
              <a:t>.</a:t>
            </a:r>
          </a:p>
          <a:p>
            <a:pPr algn="just">
              <a:spcBef>
                <a:spcPts val="0"/>
              </a:spcBef>
            </a:pPr>
            <a:r>
              <a:rPr lang="en-US" sz="2400" dirty="0" err="1">
                <a:solidFill>
                  <a:srgbClr val="0000FF"/>
                </a:solidFill>
              </a:rPr>
              <a:t>Các</a:t>
            </a:r>
            <a:r>
              <a:rPr lang="en-US" sz="2400" dirty="0">
                <a:solidFill>
                  <a:srgbClr val="0000FF"/>
                </a:solidFill>
              </a:rPr>
              <a:t> </a:t>
            </a:r>
            <a:r>
              <a:rPr lang="en-US" sz="2400" dirty="0" err="1">
                <a:solidFill>
                  <a:srgbClr val="0000FF"/>
                </a:solidFill>
              </a:rPr>
              <a:t>năng</a:t>
            </a:r>
            <a:r>
              <a:rPr lang="en-US" sz="2400" dirty="0">
                <a:solidFill>
                  <a:srgbClr val="0000FF"/>
                </a:solidFill>
              </a:rPr>
              <a:t> </a:t>
            </a:r>
            <a:r>
              <a:rPr lang="en-US" sz="2400" dirty="0" err="1">
                <a:solidFill>
                  <a:srgbClr val="0000FF"/>
                </a:solidFill>
              </a:rPr>
              <a:t>lực</a:t>
            </a:r>
            <a:r>
              <a:rPr lang="en-US" sz="2400" dirty="0">
                <a:solidFill>
                  <a:srgbClr val="0000FF"/>
                </a:solidFill>
              </a:rPr>
              <a:t> </a:t>
            </a:r>
            <a:r>
              <a:rPr lang="en-US" sz="2400" dirty="0" err="1">
                <a:solidFill>
                  <a:srgbClr val="0000FF"/>
                </a:solidFill>
              </a:rPr>
              <a:t>chuyên</a:t>
            </a:r>
            <a:r>
              <a:rPr lang="en-US" sz="2400" dirty="0">
                <a:solidFill>
                  <a:srgbClr val="0000FF"/>
                </a:solidFill>
              </a:rPr>
              <a:t> </a:t>
            </a:r>
            <a:r>
              <a:rPr lang="en-US" sz="2400" dirty="0" err="1">
                <a:solidFill>
                  <a:srgbClr val="0000FF"/>
                </a:solidFill>
              </a:rPr>
              <a:t>môn</a:t>
            </a:r>
            <a:r>
              <a:rPr lang="en-US" sz="2400" dirty="0">
                <a:solidFill>
                  <a:srgbClr val="0000FF"/>
                </a:solidFill>
              </a:rPr>
              <a:t> </a:t>
            </a:r>
            <a:r>
              <a:rPr lang="en-US" sz="2400" dirty="0" err="1"/>
              <a:t>được</a:t>
            </a:r>
            <a:r>
              <a:rPr lang="en-US" sz="2400" dirty="0"/>
              <a:t> </a:t>
            </a:r>
            <a:r>
              <a:rPr lang="en-US" sz="2400" dirty="0" err="1"/>
              <a:t>rèn</a:t>
            </a:r>
            <a:r>
              <a:rPr lang="en-US" sz="2400" dirty="0"/>
              <a:t> </a:t>
            </a:r>
            <a:r>
              <a:rPr lang="en-US" sz="2400" dirty="0" err="1"/>
              <a:t>luyện</a:t>
            </a:r>
            <a:r>
              <a:rPr lang="en-US" sz="2400" dirty="0"/>
              <a:t> </a:t>
            </a:r>
            <a:r>
              <a:rPr lang="en-US" sz="2400" dirty="0" err="1"/>
              <a:t>và</a:t>
            </a:r>
            <a:r>
              <a:rPr lang="en-US" sz="2400" dirty="0"/>
              <a:t> </a:t>
            </a:r>
            <a:r>
              <a:rPr lang="en-US" sz="2400" dirty="0" err="1"/>
              <a:t>phát</a:t>
            </a:r>
            <a:r>
              <a:rPr lang="en-US" sz="2400" dirty="0"/>
              <a:t> </a:t>
            </a:r>
            <a:r>
              <a:rPr lang="en-US" sz="2400" dirty="0" err="1"/>
              <a:t>triển</a:t>
            </a:r>
            <a:r>
              <a:rPr lang="en-US" sz="2400" dirty="0"/>
              <a:t> </a:t>
            </a:r>
            <a:r>
              <a:rPr lang="en-US" sz="2400" dirty="0" err="1"/>
              <a:t>trong</a:t>
            </a:r>
            <a:r>
              <a:rPr lang="en-US" sz="2400" dirty="0"/>
              <a:t> </a:t>
            </a:r>
            <a:r>
              <a:rPr lang="en-US" sz="2400" dirty="0" err="1"/>
              <a:t>chương</a:t>
            </a:r>
            <a:r>
              <a:rPr lang="en-US" sz="2400" dirty="0"/>
              <a:t> </a:t>
            </a:r>
            <a:r>
              <a:rPr lang="en-US" sz="2400" dirty="0" err="1"/>
              <a:t>trình</a:t>
            </a:r>
            <a:r>
              <a:rPr lang="en-US" sz="2400" dirty="0"/>
              <a:t> </a:t>
            </a:r>
            <a:r>
              <a:rPr lang="en-US" sz="2400" dirty="0" err="1"/>
              <a:t>giáo</a:t>
            </a:r>
            <a:r>
              <a:rPr lang="en-US" sz="2400" dirty="0"/>
              <a:t> </a:t>
            </a:r>
            <a:r>
              <a:rPr lang="en-US" sz="2400" dirty="0" err="1"/>
              <a:t>dục</a:t>
            </a:r>
            <a:r>
              <a:rPr lang="en-US" sz="2400" dirty="0"/>
              <a:t> </a:t>
            </a:r>
            <a:r>
              <a:rPr lang="en-US" sz="2400" dirty="0" err="1"/>
              <a:t>phổ</a:t>
            </a:r>
            <a:r>
              <a:rPr lang="en-US" sz="2400" dirty="0"/>
              <a:t> </a:t>
            </a:r>
            <a:r>
              <a:rPr lang="en-US" sz="2400" dirty="0" err="1"/>
              <a:t>thông</a:t>
            </a:r>
            <a:r>
              <a:rPr lang="en-US" sz="2400" dirty="0"/>
              <a:t> </a:t>
            </a:r>
            <a:r>
              <a:rPr lang="en-US" sz="2400" dirty="0" err="1"/>
              <a:t>mới</a:t>
            </a:r>
            <a:r>
              <a:rPr lang="en-US" sz="2400" dirty="0"/>
              <a:t> </a:t>
            </a:r>
            <a:r>
              <a:rPr lang="en-US" sz="2400" dirty="0" err="1"/>
              <a:t>là</a:t>
            </a:r>
            <a:r>
              <a:rPr lang="en-US" sz="2400" dirty="0"/>
              <a:t>: </a:t>
            </a:r>
            <a:r>
              <a:rPr lang="en-US" sz="2400" dirty="0" err="1">
                <a:solidFill>
                  <a:srgbClr val="0000FF"/>
                </a:solidFill>
              </a:rPr>
              <a:t>Ngôn</a:t>
            </a:r>
            <a:r>
              <a:rPr lang="en-US" sz="2400" dirty="0">
                <a:solidFill>
                  <a:srgbClr val="0000FF"/>
                </a:solidFill>
              </a:rPr>
              <a:t> </a:t>
            </a:r>
            <a:r>
              <a:rPr lang="en-US" sz="2400" dirty="0" err="1">
                <a:solidFill>
                  <a:srgbClr val="0000FF"/>
                </a:solidFill>
              </a:rPr>
              <a:t>ngữ</a:t>
            </a:r>
            <a:r>
              <a:rPr lang="en-US" sz="2400" dirty="0">
                <a:solidFill>
                  <a:srgbClr val="0000FF"/>
                </a:solidFill>
              </a:rPr>
              <a:t>; </a:t>
            </a:r>
            <a:r>
              <a:rPr lang="en-US" sz="2400" dirty="0" err="1">
                <a:solidFill>
                  <a:srgbClr val="0000FF"/>
                </a:solidFill>
              </a:rPr>
              <a:t>Tính</a:t>
            </a:r>
            <a:r>
              <a:rPr lang="en-US" sz="2400" dirty="0">
                <a:solidFill>
                  <a:srgbClr val="0000FF"/>
                </a:solidFill>
              </a:rPr>
              <a:t> </a:t>
            </a:r>
            <a:r>
              <a:rPr lang="en-US" sz="2400" dirty="0" err="1">
                <a:solidFill>
                  <a:srgbClr val="0000FF"/>
                </a:solidFill>
              </a:rPr>
              <a:t>toán</a:t>
            </a:r>
            <a:r>
              <a:rPr lang="en-US" sz="2400" dirty="0">
                <a:solidFill>
                  <a:srgbClr val="0000FF"/>
                </a:solidFill>
              </a:rPr>
              <a:t>; Tin </a:t>
            </a:r>
            <a:r>
              <a:rPr lang="en-US" sz="2400" dirty="0" err="1">
                <a:solidFill>
                  <a:srgbClr val="0000FF"/>
                </a:solidFill>
              </a:rPr>
              <a:t>học</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Thẩm</a:t>
            </a:r>
            <a:r>
              <a:rPr lang="en-US" sz="2400" dirty="0">
                <a:solidFill>
                  <a:srgbClr val="0000FF"/>
                </a:solidFill>
              </a:rPr>
              <a:t> </a:t>
            </a:r>
            <a:r>
              <a:rPr lang="en-US" sz="2400" dirty="0" err="1">
                <a:solidFill>
                  <a:srgbClr val="0000FF"/>
                </a:solidFill>
              </a:rPr>
              <a:t>mỹ</a:t>
            </a:r>
            <a:r>
              <a:rPr lang="en-US" sz="2400" dirty="0">
                <a:solidFill>
                  <a:srgbClr val="0000FF"/>
                </a:solidFill>
              </a:rPr>
              <a:t>; </a:t>
            </a:r>
            <a:r>
              <a:rPr lang="en-US" sz="2400" dirty="0" err="1">
                <a:solidFill>
                  <a:srgbClr val="0000FF"/>
                </a:solidFill>
              </a:rPr>
              <a:t>Công</a:t>
            </a:r>
            <a:r>
              <a:rPr lang="en-US" sz="2400" dirty="0">
                <a:solidFill>
                  <a:srgbClr val="0000FF"/>
                </a:solidFill>
              </a:rPr>
              <a:t> </a:t>
            </a:r>
            <a:r>
              <a:rPr lang="en-US" sz="2400" dirty="0" err="1">
                <a:solidFill>
                  <a:srgbClr val="0000FF"/>
                </a:solidFill>
              </a:rPr>
              <a:t>nghệ</a:t>
            </a:r>
            <a:r>
              <a:rPr lang="en-US" sz="2400" dirty="0">
                <a:solidFill>
                  <a:srgbClr val="0000FF"/>
                </a:solidFill>
              </a:rPr>
              <a:t>; </a:t>
            </a:r>
            <a:r>
              <a:rPr lang="en-US" sz="2400" dirty="0" err="1">
                <a:solidFill>
                  <a:srgbClr val="0000FF"/>
                </a:solidFill>
              </a:rPr>
              <a:t>Tìm</a:t>
            </a:r>
            <a:r>
              <a:rPr lang="en-US" sz="2400" dirty="0">
                <a:solidFill>
                  <a:srgbClr val="0000FF"/>
                </a:solidFill>
              </a:rPr>
              <a:t> </a:t>
            </a:r>
            <a:r>
              <a:rPr lang="en-US" sz="2400" dirty="0" err="1">
                <a:solidFill>
                  <a:srgbClr val="0000FF"/>
                </a:solidFill>
              </a:rPr>
              <a:t>hiểu</a:t>
            </a:r>
            <a:r>
              <a:rPr lang="en-US" sz="2400" dirty="0">
                <a:solidFill>
                  <a:srgbClr val="0000FF"/>
                </a:solidFill>
              </a:rPr>
              <a:t> </a:t>
            </a:r>
            <a:r>
              <a:rPr lang="en-US" sz="2400" dirty="0" err="1">
                <a:solidFill>
                  <a:srgbClr val="0000FF"/>
                </a:solidFill>
              </a:rPr>
              <a:t>tự</a:t>
            </a:r>
            <a:r>
              <a:rPr lang="en-US" sz="2400" dirty="0">
                <a:solidFill>
                  <a:srgbClr val="0000FF"/>
                </a:solidFill>
              </a:rPr>
              <a:t> </a:t>
            </a:r>
            <a:r>
              <a:rPr lang="en-US" sz="2400" dirty="0" err="1">
                <a:solidFill>
                  <a:srgbClr val="0000FF"/>
                </a:solidFill>
              </a:rPr>
              <a:t>nhiên</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xã</a:t>
            </a:r>
            <a:r>
              <a:rPr lang="en-US" sz="2400" dirty="0">
                <a:solidFill>
                  <a:srgbClr val="0000FF"/>
                </a:solidFill>
              </a:rPr>
              <a:t> </a:t>
            </a:r>
            <a:r>
              <a:rPr lang="en-US" sz="2400" dirty="0" err="1">
                <a:solidFill>
                  <a:srgbClr val="0000FF"/>
                </a:solidFill>
              </a:rPr>
              <a:t>hội</a:t>
            </a:r>
            <a:r>
              <a:rPr lang="en-US" sz="2400" dirty="0">
                <a:solidFill>
                  <a:srgbClr val="0000FF"/>
                </a:solidFill>
              </a:rPr>
              <a:t>.</a:t>
            </a:r>
          </a:p>
          <a:p>
            <a:pPr algn="just">
              <a:spcBef>
                <a:spcPts val="0"/>
              </a:spcBef>
            </a:pPr>
            <a:r>
              <a:rPr lang="en-US" sz="2400" dirty="0" err="1"/>
              <a:t>Năng</a:t>
            </a:r>
            <a:r>
              <a:rPr lang="en-US" sz="2400" dirty="0"/>
              <a:t> </a:t>
            </a:r>
            <a:r>
              <a:rPr lang="en-US" sz="2400" dirty="0" err="1"/>
              <a:t>lực</a:t>
            </a:r>
            <a:r>
              <a:rPr lang="en-US" sz="2400" dirty="0"/>
              <a:t> </a:t>
            </a:r>
            <a:r>
              <a:rPr lang="en-US" sz="2400" dirty="0" err="1"/>
              <a:t>chuyên</a:t>
            </a:r>
            <a:r>
              <a:rPr lang="en-US" sz="2400" dirty="0"/>
              <a:t> </a:t>
            </a:r>
            <a:r>
              <a:rPr lang="en-US" sz="2400" dirty="0" err="1"/>
              <a:t>môn</a:t>
            </a:r>
            <a:r>
              <a:rPr lang="en-US" sz="2400" dirty="0"/>
              <a:t> </a:t>
            </a:r>
            <a:r>
              <a:rPr lang="en-US" sz="2400" dirty="0" err="1"/>
              <a:t>là</a:t>
            </a:r>
            <a:r>
              <a:rPr lang="en-US" sz="2400" dirty="0"/>
              <a:t> </a:t>
            </a:r>
            <a:r>
              <a:rPr lang="en-US" sz="2400" dirty="0" err="1"/>
              <a:t>những</a:t>
            </a:r>
            <a:r>
              <a:rPr lang="en-US" sz="2400" dirty="0"/>
              <a:t> </a:t>
            </a:r>
            <a:r>
              <a:rPr lang="en-US" sz="2400" dirty="0" err="1"/>
              <a:t>năng</a:t>
            </a:r>
            <a:r>
              <a:rPr lang="en-US" sz="2400" dirty="0"/>
              <a:t> </a:t>
            </a:r>
            <a:r>
              <a:rPr lang="en-US" sz="2400" dirty="0" err="1"/>
              <a:t>lực</a:t>
            </a:r>
            <a:r>
              <a:rPr lang="en-US" sz="2400" dirty="0"/>
              <a:t> </a:t>
            </a:r>
            <a:r>
              <a:rPr lang="en-US" sz="2400" dirty="0" err="1"/>
              <a:t>được</a:t>
            </a:r>
            <a:r>
              <a:rPr lang="en-US" sz="2400" dirty="0"/>
              <a:t> </a:t>
            </a:r>
            <a:r>
              <a:rPr lang="en-US" sz="2400" dirty="0" err="1"/>
              <a:t>hình</a:t>
            </a:r>
            <a:r>
              <a:rPr lang="en-US" sz="2400" dirty="0"/>
              <a:t> </a:t>
            </a:r>
            <a:r>
              <a:rPr lang="en-US" sz="2400" dirty="0" err="1"/>
              <a:t>thành</a:t>
            </a:r>
            <a:r>
              <a:rPr lang="en-US" sz="2400" dirty="0"/>
              <a:t> </a:t>
            </a:r>
            <a:r>
              <a:rPr lang="en-US" sz="2400" dirty="0" err="1"/>
              <a:t>và</a:t>
            </a:r>
            <a:r>
              <a:rPr lang="en-US" sz="2400" dirty="0"/>
              <a:t> </a:t>
            </a:r>
            <a:r>
              <a:rPr lang="en-US" sz="2400" dirty="0" err="1"/>
              <a:t>phát</a:t>
            </a:r>
            <a:r>
              <a:rPr lang="en-US" sz="2400" dirty="0"/>
              <a:t> </a:t>
            </a:r>
            <a:r>
              <a:rPr lang="en-US" sz="2400" dirty="0" err="1"/>
              <a:t>triển</a:t>
            </a:r>
            <a:r>
              <a:rPr lang="en-US" sz="2400" dirty="0"/>
              <a:t> </a:t>
            </a:r>
            <a:r>
              <a:rPr lang="en-US" sz="2400" dirty="0" err="1"/>
              <a:t>trên</a:t>
            </a:r>
            <a:r>
              <a:rPr lang="en-US" sz="2400" dirty="0"/>
              <a:t> </a:t>
            </a:r>
            <a:r>
              <a:rPr lang="en-US" sz="2400" dirty="0" err="1"/>
              <a:t>cơ</a:t>
            </a:r>
            <a:r>
              <a:rPr lang="en-US" sz="2400" dirty="0"/>
              <a:t> </a:t>
            </a:r>
            <a:r>
              <a:rPr lang="en-US" sz="2400" dirty="0" err="1"/>
              <a:t>sở</a:t>
            </a:r>
            <a:r>
              <a:rPr lang="en-US" sz="2400" dirty="0"/>
              <a:t> </a:t>
            </a:r>
            <a:r>
              <a:rPr lang="en-US" sz="2400" dirty="0" err="1"/>
              <a:t>các</a:t>
            </a:r>
            <a:r>
              <a:rPr lang="en-US" sz="2400" dirty="0"/>
              <a:t> </a:t>
            </a:r>
            <a:r>
              <a:rPr lang="en-US" sz="2400" dirty="0" err="1"/>
              <a:t>năng</a:t>
            </a:r>
            <a:r>
              <a:rPr lang="en-US" sz="2400" dirty="0"/>
              <a:t> </a:t>
            </a:r>
            <a:r>
              <a:rPr lang="en-US" sz="2400" dirty="0" err="1"/>
              <a:t>lực</a:t>
            </a:r>
            <a:r>
              <a:rPr lang="en-US" sz="2400" dirty="0"/>
              <a:t> </a:t>
            </a:r>
            <a:r>
              <a:rPr lang="en-US" sz="2400" dirty="0" err="1"/>
              <a:t>chung</a:t>
            </a:r>
            <a:r>
              <a:rPr lang="en-US" sz="2400" dirty="0"/>
              <a:t> </a:t>
            </a:r>
            <a:r>
              <a:rPr lang="en-US" sz="2400" dirty="0" err="1"/>
              <a:t>theo</a:t>
            </a:r>
            <a:r>
              <a:rPr lang="en-US" sz="2400" dirty="0"/>
              <a:t> </a:t>
            </a:r>
            <a:r>
              <a:rPr lang="en-US" sz="2400" dirty="0" err="1"/>
              <a:t>định</a:t>
            </a:r>
            <a:r>
              <a:rPr lang="en-US" sz="2400" dirty="0"/>
              <a:t> </a:t>
            </a:r>
            <a:r>
              <a:rPr lang="en-US" sz="2400" dirty="0" err="1"/>
              <a:t>hướng</a:t>
            </a:r>
            <a:r>
              <a:rPr lang="en-US" sz="2400" dirty="0"/>
              <a:t> </a:t>
            </a:r>
            <a:r>
              <a:rPr lang="en-US" sz="2400" dirty="0" err="1"/>
              <a:t>chuyên</a:t>
            </a:r>
            <a:r>
              <a:rPr lang="en-US" sz="2400" dirty="0"/>
              <a:t> </a:t>
            </a:r>
            <a:r>
              <a:rPr lang="en-US" sz="2400" dirty="0" err="1"/>
              <a:t>sâu</a:t>
            </a:r>
            <a:r>
              <a:rPr lang="en-US" sz="2400" dirty="0"/>
              <a:t>, </a:t>
            </a:r>
            <a:r>
              <a:rPr lang="en-US" sz="2400" dirty="0" err="1"/>
              <a:t>riêng</a:t>
            </a:r>
            <a:r>
              <a:rPr lang="en-US" sz="2400" dirty="0"/>
              <a:t> </a:t>
            </a:r>
            <a:r>
              <a:rPr lang="en-US" sz="2400" dirty="0" err="1"/>
              <a:t>biệt</a:t>
            </a:r>
            <a:r>
              <a:rPr lang="en-US" sz="2400" dirty="0"/>
              <a:t> </a:t>
            </a:r>
            <a:r>
              <a:rPr lang="en-US" sz="2400" dirty="0" err="1"/>
              <a:t>trong</a:t>
            </a:r>
            <a:r>
              <a:rPr lang="en-US" sz="2400" dirty="0"/>
              <a:t> </a:t>
            </a:r>
            <a:r>
              <a:rPr lang="en-US" sz="2400" dirty="0" err="1"/>
              <a:t>các</a:t>
            </a:r>
            <a:r>
              <a:rPr lang="en-US" sz="2400" dirty="0"/>
              <a:t> </a:t>
            </a:r>
            <a:r>
              <a:rPr lang="en-US" sz="2400" dirty="0" err="1"/>
              <a:t>loại</a:t>
            </a:r>
            <a:r>
              <a:rPr lang="en-US" sz="2400" dirty="0"/>
              <a:t> </a:t>
            </a:r>
            <a:r>
              <a:rPr lang="en-US" sz="2400" dirty="0" err="1"/>
              <a:t>hình</a:t>
            </a:r>
            <a:r>
              <a:rPr lang="en-US" sz="2400" dirty="0"/>
              <a:t> </a:t>
            </a:r>
            <a:r>
              <a:rPr lang="en-US" sz="2400" dirty="0" err="1"/>
              <a:t>hoạt</a:t>
            </a:r>
            <a:r>
              <a:rPr lang="en-US" sz="2400" dirty="0"/>
              <a:t> </a:t>
            </a:r>
            <a:r>
              <a:rPr lang="en-US" sz="2400" dirty="0" err="1"/>
              <a:t>động</a:t>
            </a:r>
            <a:r>
              <a:rPr lang="en-US" sz="2400" dirty="0"/>
              <a:t>, </a:t>
            </a:r>
            <a:r>
              <a:rPr lang="en-US" sz="2400" dirty="0" err="1"/>
              <a:t>công</a:t>
            </a:r>
            <a:r>
              <a:rPr lang="en-US" sz="2400" dirty="0"/>
              <a:t> </a:t>
            </a:r>
            <a:r>
              <a:rPr lang="en-US" sz="2400" dirty="0" err="1"/>
              <a:t>việc</a:t>
            </a:r>
            <a:r>
              <a:rPr lang="en-US" sz="2400" dirty="0"/>
              <a:t> </a:t>
            </a:r>
            <a:r>
              <a:rPr lang="en-US" sz="2400" dirty="0" err="1"/>
              <a:t>hoặc</a:t>
            </a:r>
            <a:r>
              <a:rPr lang="en-US" sz="2400" dirty="0"/>
              <a:t> </a:t>
            </a:r>
            <a:r>
              <a:rPr lang="en-US" sz="2400" dirty="0" err="1"/>
              <a:t>tình</a:t>
            </a:r>
            <a:r>
              <a:rPr lang="en-US" sz="2400" dirty="0"/>
              <a:t> </a:t>
            </a:r>
            <a:r>
              <a:rPr lang="en-US" sz="2400" dirty="0" err="1"/>
              <a:t>huống</a:t>
            </a:r>
            <a:r>
              <a:rPr lang="en-US" sz="2400" dirty="0"/>
              <a:t>, </a:t>
            </a:r>
            <a:r>
              <a:rPr lang="en-US" sz="2400" dirty="0" err="1"/>
              <a:t>môi</a:t>
            </a:r>
            <a:r>
              <a:rPr lang="en-US" sz="2400" dirty="0"/>
              <a:t> </a:t>
            </a:r>
            <a:r>
              <a:rPr lang="en-US" sz="2400" dirty="0" err="1"/>
              <a:t>trường</a:t>
            </a:r>
            <a:r>
              <a:rPr lang="en-US" sz="2400" dirty="0"/>
              <a:t> </a:t>
            </a:r>
            <a:r>
              <a:rPr lang="en-US" sz="2400" dirty="0" err="1"/>
              <a:t>đặc</a:t>
            </a:r>
            <a:r>
              <a:rPr lang="en-US" sz="2400" dirty="0"/>
              <a:t> </a:t>
            </a:r>
            <a:r>
              <a:rPr lang="en-US" sz="2400" dirty="0" err="1"/>
              <a:t>thù</a:t>
            </a:r>
            <a:r>
              <a:rPr lang="en-US" sz="2400" dirty="0"/>
              <a:t>, </a:t>
            </a:r>
            <a:r>
              <a:rPr lang="en-US" sz="2400" dirty="0" err="1"/>
              <a:t>cần</a:t>
            </a:r>
            <a:r>
              <a:rPr lang="en-US" sz="2400" dirty="0"/>
              <a:t> </a:t>
            </a:r>
            <a:r>
              <a:rPr lang="en-US" sz="2400" dirty="0" err="1"/>
              <a:t>thiết</a:t>
            </a:r>
            <a:r>
              <a:rPr lang="en-US" sz="2400" dirty="0"/>
              <a:t> </a:t>
            </a:r>
            <a:r>
              <a:rPr lang="en-US" sz="2400" dirty="0" err="1"/>
              <a:t>cho</a:t>
            </a:r>
            <a:r>
              <a:rPr lang="en-US" sz="2400" dirty="0"/>
              <a:t> </a:t>
            </a:r>
            <a:r>
              <a:rPr lang="en-US" sz="2400" dirty="0" err="1"/>
              <a:t>những</a:t>
            </a:r>
            <a:r>
              <a:rPr lang="en-US" sz="2400" dirty="0"/>
              <a:t> </a:t>
            </a:r>
            <a:r>
              <a:rPr lang="en-US" sz="2400" dirty="0" err="1"/>
              <a:t>hoạt</a:t>
            </a:r>
            <a:r>
              <a:rPr lang="en-US" sz="2400" dirty="0"/>
              <a:t> </a:t>
            </a:r>
            <a:r>
              <a:rPr lang="en-US" sz="2400" dirty="0" err="1"/>
              <a:t>động</a:t>
            </a:r>
            <a:r>
              <a:rPr lang="en-US" sz="2400" dirty="0"/>
              <a:t> </a:t>
            </a:r>
            <a:r>
              <a:rPr lang="en-US" sz="2400" dirty="0" err="1"/>
              <a:t>chuyên</a:t>
            </a:r>
            <a:r>
              <a:rPr lang="en-US" sz="2400" dirty="0"/>
              <a:t> </a:t>
            </a:r>
            <a:r>
              <a:rPr lang="en-US" sz="2400" dirty="0" err="1"/>
              <a:t>biệt</a:t>
            </a:r>
            <a:r>
              <a:rPr lang="en-US" sz="2400" dirty="0"/>
              <a:t>, </a:t>
            </a:r>
            <a:r>
              <a:rPr lang="en-US" sz="2400" dirty="0" err="1"/>
              <a:t>đáp</a:t>
            </a:r>
            <a:r>
              <a:rPr lang="en-US" sz="2400" dirty="0"/>
              <a:t> </a:t>
            </a:r>
            <a:r>
              <a:rPr lang="en-US" sz="2400" dirty="0" err="1"/>
              <a:t>ứng</a:t>
            </a:r>
            <a:r>
              <a:rPr lang="en-US" sz="2400" dirty="0"/>
              <a:t> </a:t>
            </a:r>
            <a:r>
              <a:rPr lang="en-US" sz="2400" dirty="0" err="1"/>
              <a:t>yêu</a:t>
            </a:r>
            <a:r>
              <a:rPr lang="en-US" sz="2400" dirty="0"/>
              <a:t> </a:t>
            </a:r>
            <a:r>
              <a:rPr lang="en-US" sz="2400" dirty="0" err="1"/>
              <a:t>cầu</a:t>
            </a:r>
            <a:r>
              <a:rPr lang="en-US" sz="2400" dirty="0"/>
              <a:t> </a:t>
            </a:r>
            <a:r>
              <a:rPr lang="en-US" sz="2400" dirty="0" err="1"/>
              <a:t>hạn</a:t>
            </a:r>
            <a:r>
              <a:rPr lang="en-US" sz="2400" dirty="0"/>
              <a:t> </a:t>
            </a:r>
            <a:r>
              <a:rPr lang="en-US" sz="2400" dirty="0" err="1"/>
              <a:t>hẹp</a:t>
            </a:r>
            <a:r>
              <a:rPr lang="en-US" sz="2400" dirty="0"/>
              <a:t> </a:t>
            </a:r>
            <a:r>
              <a:rPr lang="en-US" sz="2400" dirty="0" err="1"/>
              <a:t>hơn</a:t>
            </a:r>
            <a:r>
              <a:rPr lang="en-US" sz="2400" dirty="0"/>
              <a:t> </a:t>
            </a:r>
            <a:r>
              <a:rPr lang="en-US" sz="2400" dirty="0" err="1"/>
              <a:t>của</a:t>
            </a:r>
            <a:r>
              <a:rPr lang="en-US" sz="2400" dirty="0"/>
              <a:t> </a:t>
            </a:r>
            <a:r>
              <a:rPr lang="en-US" sz="2400" dirty="0" err="1"/>
              <a:t>một</a:t>
            </a:r>
            <a:r>
              <a:rPr lang="en-US" sz="2400" dirty="0"/>
              <a:t> </a:t>
            </a:r>
            <a:r>
              <a:rPr lang="en-US" sz="2400" dirty="0" err="1"/>
              <a:t>hoạt</a:t>
            </a:r>
            <a:r>
              <a:rPr lang="en-US" sz="2400" dirty="0"/>
              <a:t> </a:t>
            </a:r>
            <a:r>
              <a:rPr lang="en-US" sz="2400" dirty="0" err="1"/>
              <a:t>động</a:t>
            </a:r>
            <a:r>
              <a:rPr lang="en-US" sz="2400" dirty="0"/>
              <a:t>. </a:t>
            </a:r>
          </a:p>
        </p:txBody>
      </p:sp>
    </p:spTree>
    <p:extLst>
      <p:ext uri="{BB962C8B-B14F-4D97-AF65-F5344CB8AC3E}">
        <p14:creationId xmlns:p14="http://schemas.microsoft.com/office/powerpoint/2010/main" val="2892470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325"/>
            <a:ext cx="10972800" cy="487362"/>
          </a:xfrm>
        </p:spPr>
        <p:txBody>
          <a:bodyPr>
            <a:noAutofit/>
          </a:bodyPr>
          <a:lstStyle/>
          <a:p>
            <a:r>
              <a:rPr lang="en-US" sz="2000" b="1" dirty="0">
                <a:solidFill>
                  <a:srgbClr val="0000FF"/>
                </a:solidFill>
              </a:rPr>
              <a:t>2. VẤN ĐỀ CỐT LÕI CỦA CHƯƠNG TRÌNH GDPT 2018 GỒM 5 PHẨM CHẤT VÀ 10 NĂNG LỰC CỦA HS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740687"/>
            <a:ext cx="10058400" cy="586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473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122"/>
            <a:ext cx="10972800" cy="487362"/>
          </a:xfrm>
        </p:spPr>
        <p:txBody>
          <a:bodyPr>
            <a:normAutofit/>
          </a:bodyPr>
          <a:lstStyle/>
          <a:p>
            <a:r>
              <a:rPr lang="en-US" sz="2000" b="1" dirty="0">
                <a:solidFill>
                  <a:srgbClr val="C00000"/>
                </a:solidFill>
              </a:rPr>
              <a:t>2. VẤN ĐỀ CỐT LÕI CỦA CHƯƠNG TRÌNH GDPT 2018 GỒM 5 PHẨM CHẤT VÀ 10 NĂNG LỰC CỦA HS</a:t>
            </a:r>
          </a:p>
        </p:txBody>
      </p:sp>
      <p:sp>
        <p:nvSpPr>
          <p:cNvPr id="3" name="Content Placeholder 2"/>
          <p:cNvSpPr>
            <a:spLocks noGrp="1"/>
          </p:cNvSpPr>
          <p:nvPr>
            <p:ph idx="1"/>
          </p:nvPr>
        </p:nvSpPr>
        <p:spPr>
          <a:xfrm>
            <a:off x="304800" y="620484"/>
            <a:ext cx="11811000" cy="6389915"/>
          </a:xfrm>
        </p:spPr>
        <p:txBody>
          <a:bodyPr>
            <a:noAutofit/>
          </a:bodyPr>
          <a:lstStyle/>
          <a:p>
            <a:pPr marL="0" indent="0" algn="just">
              <a:spcBef>
                <a:spcPts val="0"/>
              </a:spcBef>
              <a:buNone/>
            </a:pPr>
            <a:r>
              <a:rPr lang="en-US" sz="2200" b="1" dirty="0"/>
              <a:t>2.5. </a:t>
            </a:r>
            <a:r>
              <a:rPr lang="en-US" sz="2200" b="1" dirty="0" err="1"/>
              <a:t>Yêu</a:t>
            </a:r>
            <a:r>
              <a:rPr lang="en-US" sz="2200" b="1" dirty="0"/>
              <a:t> </a:t>
            </a:r>
            <a:r>
              <a:rPr lang="en-US" sz="2200" b="1" dirty="0" err="1"/>
              <a:t>cầu</a:t>
            </a:r>
            <a:r>
              <a:rPr lang="en-US" sz="2200" b="1" dirty="0"/>
              <a:t> </a:t>
            </a:r>
            <a:r>
              <a:rPr lang="en-US" sz="2200" b="1" dirty="0" err="1"/>
              <a:t>cần</a:t>
            </a:r>
            <a:r>
              <a:rPr lang="en-US" sz="2200" b="1" dirty="0"/>
              <a:t> </a:t>
            </a:r>
            <a:r>
              <a:rPr lang="en-US" sz="2200" b="1" dirty="0" err="1"/>
              <a:t>đạt</a:t>
            </a:r>
            <a:r>
              <a:rPr lang="en-US" sz="2200" b="1" dirty="0"/>
              <a:t> </a:t>
            </a:r>
            <a:r>
              <a:rPr lang="en-US" sz="2200" b="1" dirty="0" err="1"/>
              <a:t>trong</a:t>
            </a:r>
            <a:r>
              <a:rPr lang="en-US" sz="2200" b="1" dirty="0"/>
              <a:t> </a:t>
            </a:r>
            <a:r>
              <a:rPr lang="en-US" sz="2200" b="1" dirty="0" err="1"/>
              <a:t>chương</a:t>
            </a:r>
            <a:r>
              <a:rPr lang="en-US" sz="2200" b="1" dirty="0"/>
              <a:t> </a:t>
            </a:r>
            <a:r>
              <a:rPr lang="en-US" sz="2200" b="1" dirty="0" err="1"/>
              <a:t>trình</a:t>
            </a:r>
            <a:r>
              <a:rPr lang="en-US" sz="2200" b="1" dirty="0"/>
              <a:t> </a:t>
            </a:r>
            <a:r>
              <a:rPr lang="en-US" sz="2200" b="1" dirty="0" err="1"/>
              <a:t>giáo</a:t>
            </a:r>
            <a:r>
              <a:rPr lang="en-US" sz="2200" b="1" dirty="0"/>
              <a:t> </a:t>
            </a:r>
            <a:r>
              <a:rPr lang="en-US" sz="2200" b="1" dirty="0" err="1"/>
              <a:t>dục</a:t>
            </a:r>
            <a:r>
              <a:rPr lang="en-US" sz="2200" b="1" dirty="0"/>
              <a:t> </a:t>
            </a:r>
            <a:r>
              <a:rPr lang="en-US" sz="2200" b="1" dirty="0" err="1"/>
              <a:t>phổ</a:t>
            </a:r>
            <a:r>
              <a:rPr lang="en-US" sz="2200" b="1" dirty="0"/>
              <a:t> </a:t>
            </a:r>
            <a:r>
              <a:rPr lang="en-US" sz="2200" b="1" dirty="0" err="1"/>
              <a:t>thông</a:t>
            </a:r>
            <a:r>
              <a:rPr lang="en-US" sz="2200" b="1" dirty="0"/>
              <a:t> </a:t>
            </a:r>
            <a:r>
              <a:rPr lang="en-US" sz="2200" b="1" dirty="0" err="1"/>
              <a:t>nói</a:t>
            </a:r>
            <a:r>
              <a:rPr lang="en-US" sz="2200" b="1" dirty="0"/>
              <a:t> </a:t>
            </a:r>
            <a:r>
              <a:rPr lang="en-US" sz="2200" b="1" dirty="0" err="1"/>
              <a:t>chung</a:t>
            </a:r>
            <a:endParaRPr lang="en-US" sz="2200" b="1" dirty="0"/>
          </a:p>
          <a:p>
            <a:pPr marL="0" indent="0" algn="just">
              <a:spcBef>
                <a:spcPts val="0"/>
              </a:spcBef>
              <a:buNone/>
            </a:pPr>
            <a:r>
              <a:rPr lang="en-US" sz="2200">
                <a:solidFill>
                  <a:srgbClr val="0000FF"/>
                </a:solidFill>
              </a:rPr>
              <a:t>*   Yêu </a:t>
            </a:r>
            <a:r>
              <a:rPr lang="en-US" sz="2200" dirty="0" err="1">
                <a:solidFill>
                  <a:srgbClr val="0000FF"/>
                </a:solidFill>
              </a:rPr>
              <a:t>cầu</a:t>
            </a:r>
            <a:r>
              <a:rPr lang="en-US" sz="2200" dirty="0">
                <a:solidFill>
                  <a:srgbClr val="0000FF"/>
                </a:solidFill>
              </a:rPr>
              <a:t> </a:t>
            </a:r>
            <a:r>
              <a:rPr lang="en-US" sz="2200" dirty="0" err="1">
                <a:solidFill>
                  <a:srgbClr val="0000FF"/>
                </a:solidFill>
              </a:rPr>
              <a:t>cần</a:t>
            </a:r>
            <a:r>
              <a:rPr lang="en-US" sz="2200" dirty="0">
                <a:solidFill>
                  <a:srgbClr val="0000FF"/>
                </a:solidFill>
              </a:rPr>
              <a:t> </a:t>
            </a:r>
            <a:r>
              <a:rPr lang="en-US" sz="2200" dirty="0" err="1">
                <a:solidFill>
                  <a:srgbClr val="0000FF"/>
                </a:solidFill>
              </a:rPr>
              <a:t>đạt</a:t>
            </a:r>
            <a:r>
              <a:rPr lang="en-US" sz="2200" dirty="0">
                <a:solidFill>
                  <a:srgbClr val="0000FF"/>
                </a:solidFill>
              </a:rPr>
              <a:t> </a:t>
            </a:r>
            <a:r>
              <a:rPr lang="en-US" sz="2200" dirty="0" err="1">
                <a:solidFill>
                  <a:srgbClr val="0000FF"/>
                </a:solidFill>
              </a:rPr>
              <a:t>trong</a:t>
            </a:r>
            <a:r>
              <a:rPr lang="en-US" sz="2200" dirty="0">
                <a:solidFill>
                  <a:srgbClr val="0000FF"/>
                </a:solidFill>
              </a:rPr>
              <a:t> </a:t>
            </a:r>
            <a:r>
              <a:rPr lang="en-US" sz="2200" dirty="0" err="1">
                <a:solidFill>
                  <a:srgbClr val="0000FF"/>
                </a:solidFill>
              </a:rPr>
              <a:t>chương</a:t>
            </a:r>
            <a:r>
              <a:rPr lang="en-US" sz="2200" dirty="0">
                <a:solidFill>
                  <a:srgbClr val="0000FF"/>
                </a:solidFill>
              </a:rPr>
              <a:t> </a:t>
            </a:r>
            <a:r>
              <a:rPr lang="en-US" sz="2200" dirty="0" err="1">
                <a:solidFill>
                  <a:srgbClr val="0000FF"/>
                </a:solidFill>
              </a:rPr>
              <a:t>trình</a:t>
            </a:r>
            <a:r>
              <a:rPr lang="en-US" sz="2200" dirty="0">
                <a:solidFill>
                  <a:srgbClr val="0000FF"/>
                </a:solidFill>
              </a:rPr>
              <a:t> </a:t>
            </a:r>
            <a:r>
              <a:rPr lang="en-US" sz="2200" dirty="0" err="1">
                <a:solidFill>
                  <a:srgbClr val="0000FF"/>
                </a:solidFill>
              </a:rPr>
              <a:t>giáo</a:t>
            </a:r>
            <a:r>
              <a:rPr lang="en-US" sz="2200" dirty="0">
                <a:solidFill>
                  <a:srgbClr val="0000FF"/>
                </a:solidFill>
              </a:rPr>
              <a:t> </a:t>
            </a:r>
            <a:r>
              <a:rPr lang="en-US" sz="2200" dirty="0" err="1">
                <a:solidFill>
                  <a:srgbClr val="0000FF"/>
                </a:solidFill>
              </a:rPr>
              <a:t>dục</a:t>
            </a:r>
            <a:r>
              <a:rPr lang="en-US" sz="2200" dirty="0">
                <a:solidFill>
                  <a:srgbClr val="0000FF"/>
                </a:solidFill>
              </a:rPr>
              <a:t> </a:t>
            </a:r>
            <a:r>
              <a:rPr lang="en-US" sz="2200" dirty="0" err="1">
                <a:solidFill>
                  <a:srgbClr val="0000FF"/>
                </a:solidFill>
              </a:rPr>
              <a:t>phổ</a:t>
            </a:r>
            <a:r>
              <a:rPr lang="en-US" sz="2200" dirty="0">
                <a:solidFill>
                  <a:srgbClr val="0000FF"/>
                </a:solidFill>
              </a:rPr>
              <a:t> </a:t>
            </a:r>
            <a:r>
              <a:rPr lang="en-US" sz="2200" dirty="0" err="1">
                <a:solidFill>
                  <a:srgbClr val="0000FF"/>
                </a:solidFill>
              </a:rPr>
              <a:t>thông</a:t>
            </a:r>
            <a:r>
              <a:rPr lang="en-US" sz="2200" dirty="0">
                <a:solidFill>
                  <a:srgbClr val="0000FF"/>
                </a:solidFill>
              </a:rPr>
              <a:t> </a:t>
            </a:r>
            <a:r>
              <a:rPr lang="en-US" sz="2200" dirty="0" err="1">
                <a:solidFill>
                  <a:srgbClr val="0000FF"/>
                </a:solidFill>
              </a:rPr>
              <a:t>là</a:t>
            </a:r>
            <a:r>
              <a:rPr lang="en-US" sz="2200" dirty="0">
                <a:solidFill>
                  <a:srgbClr val="0000FF"/>
                </a:solidFill>
              </a:rPr>
              <a:t> </a:t>
            </a:r>
            <a:r>
              <a:rPr lang="en-US" sz="2200" dirty="0" err="1">
                <a:solidFill>
                  <a:srgbClr val="0000FF"/>
                </a:solidFill>
              </a:rPr>
              <a:t>kết</a:t>
            </a:r>
            <a:r>
              <a:rPr lang="en-US" sz="2200" dirty="0">
                <a:solidFill>
                  <a:srgbClr val="0000FF"/>
                </a:solidFill>
              </a:rPr>
              <a:t> </a:t>
            </a:r>
            <a:r>
              <a:rPr lang="en-US" sz="2200" dirty="0" err="1">
                <a:solidFill>
                  <a:srgbClr val="0000FF"/>
                </a:solidFill>
              </a:rPr>
              <a:t>quả</a:t>
            </a:r>
            <a:r>
              <a:rPr lang="en-US" sz="2200" dirty="0">
                <a:solidFill>
                  <a:srgbClr val="0000FF"/>
                </a:solidFill>
              </a:rPr>
              <a:t> </a:t>
            </a:r>
            <a:r>
              <a:rPr lang="en-US" sz="2200" dirty="0" err="1">
                <a:solidFill>
                  <a:srgbClr val="0000FF"/>
                </a:solidFill>
              </a:rPr>
              <a:t>mà</a:t>
            </a:r>
            <a:r>
              <a:rPr lang="en-US" sz="2200" dirty="0">
                <a:solidFill>
                  <a:srgbClr val="0000FF"/>
                </a:solidFill>
              </a:rPr>
              <a:t> </a:t>
            </a:r>
            <a:r>
              <a:rPr lang="en-US" sz="2200" dirty="0" err="1">
                <a:solidFill>
                  <a:srgbClr val="0000FF"/>
                </a:solidFill>
              </a:rPr>
              <a:t>học</a:t>
            </a:r>
            <a:r>
              <a:rPr lang="en-US" sz="2200" dirty="0">
                <a:solidFill>
                  <a:srgbClr val="0000FF"/>
                </a:solidFill>
              </a:rPr>
              <a:t> </a:t>
            </a:r>
            <a:r>
              <a:rPr lang="en-US" sz="2200" dirty="0" err="1">
                <a:solidFill>
                  <a:srgbClr val="0000FF"/>
                </a:solidFill>
              </a:rPr>
              <a:t>sinh</a:t>
            </a:r>
            <a:r>
              <a:rPr lang="en-US" sz="2200" dirty="0">
                <a:solidFill>
                  <a:srgbClr val="0000FF"/>
                </a:solidFill>
              </a:rPr>
              <a:t> </a:t>
            </a:r>
            <a:r>
              <a:rPr lang="en-US" sz="2200" dirty="0" err="1">
                <a:solidFill>
                  <a:srgbClr val="0000FF"/>
                </a:solidFill>
              </a:rPr>
              <a:t>cần</a:t>
            </a:r>
            <a:r>
              <a:rPr lang="en-US" sz="2200" dirty="0">
                <a:solidFill>
                  <a:srgbClr val="0000FF"/>
                </a:solidFill>
              </a:rPr>
              <a:t> </a:t>
            </a:r>
            <a:r>
              <a:rPr lang="en-US" sz="2200" dirty="0" err="1">
                <a:solidFill>
                  <a:srgbClr val="0000FF"/>
                </a:solidFill>
              </a:rPr>
              <a:t>đạt</a:t>
            </a:r>
            <a:r>
              <a:rPr lang="en-US" sz="2200" dirty="0">
                <a:solidFill>
                  <a:srgbClr val="0000FF"/>
                </a:solidFill>
              </a:rPr>
              <a:t> </a:t>
            </a:r>
            <a:r>
              <a:rPr lang="en-US" sz="2200" dirty="0" err="1">
                <a:solidFill>
                  <a:srgbClr val="0000FF"/>
                </a:solidFill>
              </a:rPr>
              <a:t>được</a:t>
            </a:r>
            <a:r>
              <a:rPr lang="en-US" sz="2200" dirty="0">
                <a:solidFill>
                  <a:srgbClr val="0000FF"/>
                </a:solidFill>
              </a:rPr>
              <a:t> </a:t>
            </a:r>
            <a:r>
              <a:rPr lang="en-US" sz="2200" dirty="0" err="1">
                <a:solidFill>
                  <a:srgbClr val="0000FF"/>
                </a:solidFill>
              </a:rPr>
              <a:t>về</a:t>
            </a:r>
            <a:r>
              <a:rPr lang="en-US" sz="2200" dirty="0">
                <a:solidFill>
                  <a:srgbClr val="0000FF"/>
                </a:solidFill>
              </a:rPr>
              <a:t> </a:t>
            </a:r>
            <a:r>
              <a:rPr lang="en-US" sz="2200" dirty="0" err="1">
                <a:solidFill>
                  <a:srgbClr val="0000FF"/>
                </a:solidFill>
              </a:rPr>
              <a:t>phẩm</a:t>
            </a:r>
            <a:r>
              <a:rPr lang="en-US" sz="2200" dirty="0">
                <a:solidFill>
                  <a:srgbClr val="0000FF"/>
                </a:solidFill>
              </a:rPr>
              <a:t> </a:t>
            </a:r>
            <a:r>
              <a:rPr lang="en-US" sz="2200" dirty="0" err="1">
                <a:solidFill>
                  <a:srgbClr val="0000FF"/>
                </a:solidFill>
              </a:rPr>
              <a:t>chất</a:t>
            </a:r>
            <a:r>
              <a:rPr lang="en-US" sz="2200" dirty="0">
                <a:solidFill>
                  <a:srgbClr val="0000FF"/>
                </a:solidFill>
              </a:rPr>
              <a:t>, </a:t>
            </a:r>
            <a:r>
              <a:rPr lang="en-US" sz="2200" dirty="0" err="1">
                <a:solidFill>
                  <a:srgbClr val="0000FF"/>
                </a:solidFill>
              </a:rPr>
              <a:t>về</a:t>
            </a:r>
            <a:r>
              <a:rPr lang="en-US" sz="2200" dirty="0">
                <a:solidFill>
                  <a:srgbClr val="0000FF"/>
                </a:solidFill>
              </a:rPr>
              <a:t> </a:t>
            </a:r>
            <a:r>
              <a:rPr lang="en-US" sz="2200" dirty="0" err="1">
                <a:solidFill>
                  <a:srgbClr val="0000FF"/>
                </a:solidFill>
              </a:rPr>
              <a:t>năng</a:t>
            </a:r>
            <a:r>
              <a:rPr lang="en-US" sz="2200" dirty="0">
                <a:solidFill>
                  <a:srgbClr val="0000FF"/>
                </a:solidFill>
              </a:rPr>
              <a:t> </a:t>
            </a:r>
            <a:r>
              <a:rPr lang="en-US" sz="2200" dirty="0" err="1">
                <a:solidFill>
                  <a:srgbClr val="0000FF"/>
                </a:solidFill>
              </a:rPr>
              <a:t>lực</a:t>
            </a:r>
            <a:r>
              <a:rPr lang="en-US" sz="2200" dirty="0">
                <a:solidFill>
                  <a:srgbClr val="0000FF"/>
                </a:solidFill>
              </a:rPr>
              <a:t> </a:t>
            </a:r>
            <a:r>
              <a:rPr lang="en-US" sz="2200" dirty="0" err="1">
                <a:solidFill>
                  <a:srgbClr val="0000FF"/>
                </a:solidFill>
              </a:rPr>
              <a:t>sau</a:t>
            </a:r>
            <a:r>
              <a:rPr lang="en-US" sz="2200" dirty="0">
                <a:solidFill>
                  <a:srgbClr val="0000FF"/>
                </a:solidFill>
              </a:rPr>
              <a:t> </a:t>
            </a:r>
            <a:r>
              <a:rPr lang="en-US" sz="2200" dirty="0" err="1">
                <a:solidFill>
                  <a:srgbClr val="0000FF"/>
                </a:solidFill>
              </a:rPr>
              <a:t>mỗi</a:t>
            </a:r>
            <a:r>
              <a:rPr lang="en-US" sz="2200" dirty="0">
                <a:solidFill>
                  <a:srgbClr val="0000FF"/>
                </a:solidFill>
              </a:rPr>
              <a:t> </a:t>
            </a:r>
            <a:r>
              <a:rPr lang="en-US" sz="2200" dirty="0" err="1">
                <a:solidFill>
                  <a:srgbClr val="0000FF"/>
                </a:solidFill>
              </a:rPr>
              <a:t>lớp</a:t>
            </a:r>
            <a:r>
              <a:rPr lang="en-US" sz="2200" dirty="0">
                <a:solidFill>
                  <a:srgbClr val="0000FF"/>
                </a:solidFill>
              </a:rPr>
              <a:t> </a:t>
            </a:r>
            <a:r>
              <a:rPr lang="en-US" sz="2200" dirty="0" err="1">
                <a:solidFill>
                  <a:srgbClr val="0000FF"/>
                </a:solidFill>
              </a:rPr>
              <a:t>học</a:t>
            </a:r>
            <a:r>
              <a:rPr lang="en-US" sz="2200" dirty="0">
                <a:solidFill>
                  <a:srgbClr val="0000FF"/>
                </a:solidFill>
              </a:rPr>
              <a:t>, </a:t>
            </a:r>
            <a:r>
              <a:rPr lang="en-US" sz="2200" dirty="0" err="1">
                <a:solidFill>
                  <a:srgbClr val="0000FF"/>
                </a:solidFill>
              </a:rPr>
              <a:t>cấp</a:t>
            </a:r>
            <a:r>
              <a:rPr lang="en-US" sz="2200" dirty="0">
                <a:solidFill>
                  <a:srgbClr val="0000FF"/>
                </a:solidFill>
              </a:rPr>
              <a:t> </a:t>
            </a:r>
            <a:r>
              <a:rPr lang="en-US" sz="2200" dirty="0" err="1">
                <a:solidFill>
                  <a:srgbClr val="0000FF"/>
                </a:solidFill>
              </a:rPr>
              <a:t>học</a:t>
            </a:r>
            <a:r>
              <a:rPr lang="en-US" sz="2200" dirty="0">
                <a:solidFill>
                  <a:srgbClr val="0000FF"/>
                </a:solidFill>
              </a:rPr>
              <a:t> </a:t>
            </a:r>
            <a:r>
              <a:rPr lang="en-US" sz="2200" dirty="0" err="1">
                <a:solidFill>
                  <a:srgbClr val="0000FF"/>
                </a:solidFill>
              </a:rPr>
              <a:t>và</a:t>
            </a:r>
            <a:r>
              <a:rPr lang="en-US" sz="2200" dirty="0">
                <a:solidFill>
                  <a:srgbClr val="0000FF"/>
                </a:solidFill>
              </a:rPr>
              <a:t> </a:t>
            </a:r>
            <a:r>
              <a:rPr lang="en-US" sz="2200" dirty="0" err="1">
                <a:solidFill>
                  <a:srgbClr val="0000FF"/>
                </a:solidFill>
              </a:rPr>
              <a:t>mỗi</a:t>
            </a:r>
            <a:r>
              <a:rPr lang="en-US" sz="2200" dirty="0">
                <a:solidFill>
                  <a:srgbClr val="0000FF"/>
                </a:solidFill>
              </a:rPr>
              <a:t> </a:t>
            </a:r>
            <a:r>
              <a:rPr lang="en-US" sz="2200" dirty="0" err="1">
                <a:solidFill>
                  <a:srgbClr val="0000FF"/>
                </a:solidFill>
              </a:rPr>
              <a:t>hoạt</a:t>
            </a:r>
            <a:r>
              <a:rPr lang="en-US" sz="2200" dirty="0">
                <a:solidFill>
                  <a:srgbClr val="0000FF"/>
                </a:solidFill>
              </a:rPr>
              <a:t> </a:t>
            </a:r>
            <a:r>
              <a:rPr lang="en-US" sz="2200" dirty="0" err="1">
                <a:solidFill>
                  <a:srgbClr val="0000FF"/>
                </a:solidFill>
              </a:rPr>
              <a:t>động</a:t>
            </a:r>
            <a:r>
              <a:rPr lang="en-US" sz="2200" dirty="0">
                <a:solidFill>
                  <a:srgbClr val="0000FF"/>
                </a:solidFill>
              </a:rPr>
              <a:t> </a:t>
            </a:r>
            <a:r>
              <a:rPr lang="en-US" sz="2200" dirty="0" err="1">
                <a:solidFill>
                  <a:srgbClr val="0000FF"/>
                </a:solidFill>
              </a:rPr>
              <a:t>giáo</a:t>
            </a:r>
            <a:r>
              <a:rPr lang="en-US" sz="2200" dirty="0">
                <a:solidFill>
                  <a:srgbClr val="0000FF"/>
                </a:solidFill>
              </a:rPr>
              <a:t> </a:t>
            </a:r>
            <a:r>
              <a:rPr lang="en-US" sz="2200" dirty="0" err="1">
                <a:solidFill>
                  <a:srgbClr val="0000FF"/>
                </a:solidFill>
              </a:rPr>
              <a:t>dục</a:t>
            </a:r>
            <a:r>
              <a:rPr lang="en-US" sz="2200" dirty="0">
                <a:solidFill>
                  <a:srgbClr val="0000FF"/>
                </a:solidFill>
              </a:rPr>
              <a:t> ở </a:t>
            </a:r>
            <a:r>
              <a:rPr lang="en-US" sz="2200" dirty="0" err="1">
                <a:solidFill>
                  <a:srgbClr val="0000FF"/>
                </a:solidFill>
              </a:rPr>
              <a:t>mỗi</a:t>
            </a:r>
            <a:r>
              <a:rPr lang="en-US" sz="2200" dirty="0">
                <a:solidFill>
                  <a:srgbClr val="0000FF"/>
                </a:solidFill>
              </a:rPr>
              <a:t> </a:t>
            </a:r>
            <a:r>
              <a:rPr lang="en-US" sz="2200" dirty="0" err="1">
                <a:solidFill>
                  <a:srgbClr val="0000FF"/>
                </a:solidFill>
              </a:rPr>
              <a:t>lớp</a:t>
            </a:r>
            <a:r>
              <a:rPr lang="en-US" sz="2200" dirty="0">
                <a:solidFill>
                  <a:srgbClr val="0000FF"/>
                </a:solidFill>
              </a:rPr>
              <a:t> </a:t>
            </a:r>
            <a:r>
              <a:rPr lang="en-US" sz="2200" dirty="0" err="1">
                <a:solidFill>
                  <a:srgbClr val="0000FF"/>
                </a:solidFill>
              </a:rPr>
              <a:t>học</a:t>
            </a:r>
            <a:r>
              <a:rPr lang="en-US" sz="2200" dirty="0">
                <a:solidFill>
                  <a:srgbClr val="0000FF"/>
                </a:solidFill>
              </a:rPr>
              <a:t>, </a:t>
            </a:r>
            <a:r>
              <a:rPr lang="en-US" sz="2200" dirty="0" err="1">
                <a:solidFill>
                  <a:srgbClr val="0000FF"/>
                </a:solidFill>
              </a:rPr>
              <a:t>cấp</a:t>
            </a:r>
            <a:r>
              <a:rPr lang="en-US" sz="2200" dirty="0">
                <a:solidFill>
                  <a:srgbClr val="0000FF"/>
                </a:solidFill>
              </a:rPr>
              <a:t> </a:t>
            </a:r>
            <a:r>
              <a:rPr lang="en-US" sz="2200" dirty="0" err="1">
                <a:solidFill>
                  <a:srgbClr val="0000FF"/>
                </a:solidFill>
              </a:rPr>
              <a:t>học</a:t>
            </a:r>
            <a:r>
              <a:rPr lang="en-US" sz="2200" dirty="0">
                <a:solidFill>
                  <a:srgbClr val="0000FF"/>
                </a:solidFill>
              </a:rPr>
              <a:t> </a:t>
            </a:r>
            <a:r>
              <a:rPr lang="en-US" sz="2200" dirty="0" err="1">
                <a:solidFill>
                  <a:srgbClr val="0000FF"/>
                </a:solidFill>
              </a:rPr>
              <a:t>lại</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những</a:t>
            </a:r>
            <a:r>
              <a:rPr lang="en-US" sz="2200" dirty="0">
                <a:solidFill>
                  <a:srgbClr val="0000FF"/>
                </a:solidFill>
              </a:rPr>
              <a:t> </a:t>
            </a:r>
            <a:r>
              <a:rPr lang="en-US" sz="2200" dirty="0" err="1">
                <a:solidFill>
                  <a:srgbClr val="0000FF"/>
                </a:solidFill>
              </a:rPr>
              <a:t>yêu</a:t>
            </a:r>
            <a:r>
              <a:rPr lang="en-US" sz="2200" dirty="0">
                <a:solidFill>
                  <a:srgbClr val="0000FF"/>
                </a:solidFill>
              </a:rPr>
              <a:t> </a:t>
            </a:r>
            <a:r>
              <a:rPr lang="en-US" sz="2200" dirty="0" err="1">
                <a:solidFill>
                  <a:srgbClr val="0000FF"/>
                </a:solidFill>
              </a:rPr>
              <a:t>cầu</a:t>
            </a:r>
            <a:r>
              <a:rPr lang="en-US" sz="2200" dirty="0">
                <a:solidFill>
                  <a:srgbClr val="0000FF"/>
                </a:solidFill>
              </a:rPr>
              <a:t> </a:t>
            </a:r>
            <a:r>
              <a:rPr lang="en-US" sz="2200" dirty="0" err="1">
                <a:solidFill>
                  <a:srgbClr val="0000FF"/>
                </a:solidFill>
              </a:rPr>
              <a:t>riêng</a:t>
            </a:r>
            <a:r>
              <a:rPr lang="en-US" sz="2200" dirty="0">
                <a:solidFill>
                  <a:srgbClr val="0000FF"/>
                </a:solidFill>
              </a:rPr>
              <a:t> </a:t>
            </a:r>
            <a:r>
              <a:rPr lang="en-US" sz="2200" dirty="0" err="1">
                <a:solidFill>
                  <a:srgbClr val="0000FF"/>
                </a:solidFill>
              </a:rPr>
              <a:t>đối</a:t>
            </a:r>
            <a:r>
              <a:rPr lang="en-US" sz="2200" dirty="0">
                <a:solidFill>
                  <a:srgbClr val="0000FF"/>
                </a:solidFill>
              </a:rPr>
              <a:t> </a:t>
            </a:r>
            <a:r>
              <a:rPr lang="en-US" sz="2200" dirty="0" err="1">
                <a:solidFill>
                  <a:srgbClr val="0000FF"/>
                </a:solidFill>
              </a:rPr>
              <a:t>với</a:t>
            </a:r>
            <a:r>
              <a:rPr lang="en-US" sz="2200" dirty="0">
                <a:solidFill>
                  <a:srgbClr val="0000FF"/>
                </a:solidFill>
              </a:rPr>
              <a:t> </a:t>
            </a:r>
            <a:r>
              <a:rPr lang="en-US" sz="2200" dirty="0" err="1">
                <a:solidFill>
                  <a:srgbClr val="0000FF"/>
                </a:solidFill>
              </a:rPr>
              <a:t>học</a:t>
            </a:r>
            <a:r>
              <a:rPr lang="en-US" sz="2200" dirty="0">
                <a:solidFill>
                  <a:srgbClr val="0000FF"/>
                </a:solidFill>
              </a:rPr>
              <a:t> </a:t>
            </a:r>
            <a:r>
              <a:rPr lang="en-US" sz="2200" dirty="0" err="1">
                <a:solidFill>
                  <a:srgbClr val="0000FF"/>
                </a:solidFill>
              </a:rPr>
              <a:t>sinh</a:t>
            </a:r>
            <a:r>
              <a:rPr lang="en-US" sz="2200" dirty="0">
                <a:solidFill>
                  <a:srgbClr val="0000FF"/>
                </a:solidFill>
              </a:rPr>
              <a:t> </a:t>
            </a:r>
            <a:r>
              <a:rPr lang="en-US" sz="2200" dirty="0" err="1">
                <a:solidFill>
                  <a:srgbClr val="0000FF"/>
                </a:solidFill>
              </a:rPr>
              <a:t>cần</a:t>
            </a:r>
            <a:r>
              <a:rPr lang="en-US" sz="2200" dirty="0">
                <a:solidFill>
                  <a:srgbClr val="0000FF"/>
                </a:solidFill>
              </a:rPr>
              <a:t> </a:t>
            </a:r>
            <a:r>
              <a:rPr lang="en-US" sz="2200" dirty="0" err="1">
                <a:solidFill>
                  <a:srgbClr val="0000FF"/>
                </a:solidFill>
              </a:rPr>
              <a:t>phải</a:t>
            </a:r>
            <a:r>
              <a:rPr lang="en-US" sz="2200" dirty="0">
                <a:solidFill>
                  <a:srgbClr val="0000FF"/>
                </a:solidFill>
              </a:rPr>
              <a:t> </a:t>
            </a:r>
            <a:r>
              <a:rPr lang="en-US" sz="2200" dirty="0" err="1">
                <a:solidFill>
                  <a:srgbClr val="0000FF"/>
                </a:solidFill>
              </a:rPr>
              <a:t>đạt</a:t>
            </a:r>
            <a:r>
              <a:rPr lang="en-US" sz="2200" dirty="0">
                <a:solidFill>
                  <a:srgbClr val="0000FF"/>
                </a:solidFill>
              </a:rPr>
              <a:t> </a:t>
            </a:r>
            <a:r>
              <a:rPr lang="en-US" sz="2200" err="1">
                <a:solidFill>
                  <a:srgbClr val="0000FF"/>
                </a:solidFill>
              </a:rPr>
              <a:t>được</a:t>
            </a:r>
            <a:r>
              <a:rPr lang="en-US" sz="2200">
                <a:solidFill>
                  <a:srgbClr val="0000FF"/>
                </a:solidFill>
              </a:rPr>
              <a:t>.</a:t>
            </a:r>
            <a:endParaRPr lang="en-US" sz="2200" b="1" dirty="0">
              <a:solidFill>
                <a:srgbClr val="0000FF"/>
              </a:solidFill>
            </a:endParaRPr>
          </a:p>
          <a:p>
            <a:pPr marL="0" indent="0" algn="just">
              <a:spcBef>
                <a:spcPts val="0"/>
              </a:spcBef>
              <a:buNone/>
            </a:pPr>
            <a:r>
              <a:rPr lang="en-US" sz="2200" b="1">
                <a:solidFill>
                  <a:srgbClr val="0000FF"/>
                </a:solidFill>
              </a:rPr>
              <a:t>*    </a:t>
            </a:r>
            <a:r>
              <a:rPr lang="en-US" sz="2200"/>
              <a:t>5 </a:t>
            </a:r>
            <a:r>
              <a:rPr lang="en-US" sz="2200" dirty="0" err="1"/>
              <a:t>phẩm</a:t>
            </a:r>
            <a:r>
              <a:rPr lang="en-US" sz="2200" dirty="0"/>
              <a:t> </a:t>
            </a:r>
            <a:r>
              <a:rPr lang="en-US" sz="2200" dirty="0" err="1"/>
              <a:t>chất</a:t>
            </a:r>
            <a:r>
              <a:rPr lang="en-US" sz="2200" dirty="0"/>
              <a:t> </a:t>
            </a:r>
            <a:r>
              <a:rPr lang="en-US" sz="2200" dirty="0" err="1"/>
              <a:t>và</a:t>
            </a:r>
            <a:r>
              <a:rPr lang="en-US" sz="2200" dirty="0"/>
              <a:t> 10 </a:t>
            </a:r>
            <a:r>
              <a:rPr lang="en-US" sz="2200" dirty="0" err="1"/>
              <a:t>năng</a:t>
            </a:r>
            <a:r>
              <a:rPr lang="en-US" sz="2200" dirty="0"/>
              <a:t> </a:t>
            </a:r>
            <a:r>
              <a:rPr lang="en-US" sz="2200" dirty="0" err="1"/>
              <a:t>lực</a:t>
            </a:r>
            <a:r>
              <a:rPr lang="en-US" sz="2200" dirty="0"/>
              <a:t> </a:t>
            </a:r>
            <a:r>
              <a:rPr lang="en-US" sz="2200" dirty="0" err="1"/>
              <a:t>cốt</a:t>
            </a:r>
            <a:r>
              <a:rPr lang="en-US" sz="2200" dirty="0"/>
              <a:t> </a:t>
            </a:r>
            <a:r>
              <a:rPr lang="en-US" sz="2200" dirty="0" err="1"/>
              <a:t>lõi</a:t>
            </a:r>
            <a:r>
              <a:rPr lang="en-US" sz="2200" dirty="0"/>
              <a:t> </a:t>
            </a:r>
            <a:r>
              <a:rPr lang="en-US" sz="2200" dirty="0" err="1"/>
              <a:t>của</a:t>
            </a:r>
            <a:r>
              <a:rPr lang="en-US" sz="2200" dirty="0"/>
              <a:t> </a:t>
            </a:r>
            <a:r>
              <a:rPr lang="en-US" sz="2200" dirty="0" err="1"/>
              <a:t>học</a:t>
            </a:r>
            <a:r>
              <a:rPr lang="en-US" sz="2200" dirty="0"/>
              <a:t> </a:t>
            </a:r>
            <a:r>
              <a:rPr lang="en-US" sz="2200" dirty="0" err="1"/>
              <a:t>sinh</a:t>
            </a:r>
            <a:r>
              <a:rPr lang="en-US" sz="2200" dirty="0"/>
              <a:t> </a:t>
            </a:r>
            <a:r>
              <a:rPr lang="en-US" sz="2200" dirty="0" err="1"/>
              <a:t>trong</a:t>
            </a:r>
            <a:r>
              <a:rPr lang="en-US" sz="2200" dirty="0"/>
              <a:t> </a:t>
            </a:r>
            <a:r>
              <a:rPr lang="en-US" sz="2200" dirty="0" err="1"/>
              <a:t>chương</a:t>
            </a:r>
            <a:r>
              <a:rPr lang="en-US" sz="2200" dirty="0"/>
              <a:t> </a:t>
            </a:r>
            <a:r>
              <a:rPr lang="en-US" sz="2200" dirty="0" err="1"/>
              <a:t>trình</a:t>
            </a:r>
            <a:r>
              <a:rPr lang="en-US" sz="2200" dirty="0"/>
              <a:t> </a:t>
            </a:r>
            <a:r>
              <a:rPr lang="en-US" sz="2200" dirty="0" err="1"/>
              <a:t>giáo</a:t>
            </a:r>
            <a:r>
              <a:rPr lang="en-US" sz="2200" dirty="0"/>
              <a:t> </a:t>
            </a:r>
            <a:r>
              <a:rPr lang="en-US" sz="2200" dirty="0" err="1"/>
              <a:t>dục</a:t>
            </a:r>
            <a:r>
              <a:rPr lang="en-US" sz="2200" dirty="0"/>
              <a:t> </a:t>
            </a:r>
            <a:r>
              <a:rPr lang="en-US" sz="2200" dirty="0" err="1"/>
              <a:t>tổng</a:t>
            </a:r>
            <a:r>
              <a:rPr lang="en-US" sz="2200" dirty="0"/>
              <a:t> </a:t>
            </a:r>
            <a:r>
              <a:rPr lang="en-US" sz="2200" dirty="0" err="1"/>
              <a:t>thể</a:t>
            </a:r>
            <a:r>
              <a:rPr lang="en-US" sz="2200" i="1" dirty="0"/>
              <a:t> </a:t>
            </a:r>
            <a:r>
              <a:rPr lang="en-US" sz="2200" dirty="0" err="1"/>
              <a:t>đã</a:t>
            </a:r>
            <a:r>
              <a:rPr lang="en-US" sz="2200" dirty="0"/>
              <a:t> </a:t>
            </a:r>
            <a:r>
              <a:rPr lang="en-US" sz="2200" dirty="0" err="1"/>
              <a:t>được</a:t>
            </a:r>
            <a:r>
              <a:rPr lang="en-US" sz="2200" dirty="0"/>
              <a:t> </a:t>
            </a:r>
            <a:r>
              <a:rPr lang="en-US" sz="2200" dirty="0" err="1"/>
              <a:t>giải</a:t>
            </a:r>
            <a:r>
              <a:rPr lang="en-US" sz="2200" dirty="0"/>
              <a:t> </a:t>
            </a:r>
            <a:r>
              <a:rPr lang="en-US" sz="2200" dirty="0" err="1"/>
              <a:t>đáp</a:t>
            </a:r>
            <a:r>
              <a:rPr lang="en-US" sz="2200" dirty="0"/>
              <a:t> ở </a:t>
            </a:r>
            <a:r>
              <a:rPr lang="en-US" sz="2200" dirty="0" err="1"/>
              <a:t>nội</a:t>
            </a:r>
            <a:r>
              <a:rPr lang="en-US" sz="2200" dirty="0"/>
              <a:t> dung </a:t>
            </a:r>
            <a:r>
              <a:rPr lang="en-US" sz="2200" dirty="0" err="1"/>
              <a:t>trên</a:t>
            </a:r>
            <a:r>
              <a:rPr lang="en-US" sz="2200" dirty="0"/>
              <a:t>. </a:t>
            </a:r>
            <a:r>
              <a:rPr lang="en-US" sz="2200" dirty="0" err="1"/>
              <a:t>Đối</a:t>
            </a:r>
            <a:r>
              <a:rPr lang="en-US" sz="2200" dirty="0"/>
              <a:t> </a:t>
            </a:r>
            <a:r>
              <a:rPr lang="en-US" sz="2200" dirty="0" err="1"/>
              <a:t>với</a:t>
            </a:r>
            <a:r>
              <a:rPr lang="en-US" sz="2200" dirty="0"/>
              <a:t> </a:t>
            </a:r>
            <a:r>
              <a:rPr lang="en-US" sz="2200" dirty="0" err="1"/>
              <a:t>chương</a:t>
            </a:r>
            <a:r>
              <a:rPr lang="en-US" sz="2200" dirty="0"/>
              <a:t> </a:t>
            </a:r>
            <a:r>
              <a:rPr lang="en-US" sz="2200" dirty="0" err="1"/>
              <a:t>trình</a:t>
            </a:r>
            <a:r>
              <a:rPr lang="en-US" sz="2200" dirty="0"/>
              <a:t> </a:t>
            </a:r>
            <a:r>
              <a:rPr lang="en-US" sz="2200" dirty="0" err="1"/>
              <a:t>giáo</a:t>
            </a:r>
            <a:r>
              <a:rPr lang="en-US" sz="2200" dirty="0"/>
              <a:t> </a:t>
            </a:r>
            <a:r>
              <a:rPr lang="en-US" sz="2200" dirty="0" err="1"/>
              <a:t>dục</a:t>
            </a:r>
            <a:r>
              <a:rPr lang="en-US" sz="2200" dirty="0"/>
              <a:t> </a:t>
            </a:r>
            <a:r>
              <a:rPr lang="en-US" sz="2200" dirty="0" err="1"/>
              <a:t>phổ</a:t>
            </a:r>
            <a:r>
              <a:rPr lang="en-US" sz="2200" dirty="0"/>
              <a:t> </a:t>
            </a:r>
            <a:r>
              <a:rPr lang="en-US" sz="2200" dirty="0" err="1"/>
              <a:t>thông</a:t>
            </a:r>
            <a:r>
              <a:rPr lang="en-US" sz="2200" dirty="0"/>
              <a:t> </a:t>
            </a:r>
            <a:r>
              <a:rPr lang="en-US" sz="2200" dirty="0" err="1"/>
              <a:t>những</a:t>
            </a:r>
            <a:r>
              <a:rPr lang="en-US" sz="2200" dirty="0"/>
              <a:t> </a:t>
            </a:r>
            <a:r>
              <a:rPr lang="en-US" sz="2200" dirty="0" err="1"/>
              <a:t>yêu</a:t>
            </a:r>
            <a:r>
              <a:rPr lang="en-US" sz="2200" dirty="0"/>
              <a:t> </a:t>
            </a:r>
            <a:r>
              <a:rPr lang="en-US" sz="2200" dirty="0" err="1"/>
              <a:t>cầu</a:t>
            </a:r>
            <a:r>
              <a:rPr lang="en-US" sz="2200" dirty="0"/>
              <a:t> </a:t>
            </a:r>
            <a:r>
              <a:rPr lang="en-US" sz="2200" dirty="0" err="1"/>
              <a:t>cần</a:t>
            </a:r>
            <a:r>
              <a:rPr lang="en-US" sz="2200" dirty="0"/>
              <a:t> </a:t>
            </a:r>
            <a:r>
              <a:rPr lang="en-US" sz="2200" dirty="0" err="1"/>
              <a:t>đạt</a:t>
            </a:r>
            <a:r>
              <a:rPr lang="en-US" sz="2200" dirty="0"/>
              <a:t> </a:t>
            </a:r>
            <a:r>
              <a:rPr lang="en-US" sz="2200" dirty="0" err="1"/>
              <a:t>sẽ</a:t>
            </a:r>
            <a:r>
              <a:rPr lang="en-US" sz="2200" dirty="0"/>
              <a:t> </a:t>
            </a:r>
            <a:r>
              <a:rPr lang="en-US" sz="2200" dirty="0" err="1"/>
              <a:t>bao</a:t>
            </a:r>
            <a:r>
              <a:rPr lang="en-US" sz="2200" dirty="0"/>
              <a:t> </a:t>
            </a:r>
            <a:r>
              <a:rPr lang="en-US" sz="2200" dirty="0" err="1"/>
              <a:t>gồm</a:t>
            </a:r>
            <a:r>
              <a:rPr lang="en-US" sz="2200" dirty="0"/>
              <a:t> </a:t>
            </a:r>
            <a:r>
              <a:rPr lang="en-US" sz="2200" dirty="0" err="1"/>
              <a:t>các</a:t>
            </a:r>
            <a:r>
              <a:rPr lang="en-US" sz="2200" dirty="0"/>
              <a:t> </a:t>
            </a:r>
            <a:r>
              <a:rPr lang="en-US" sz="2200" dirty="0" err="1"/>
              <a:t>yêu</a:t>
            </a:r>
            <a:r>
              <a:rPr lang="en-US" sz="2200" dirty="0"/>
              <a:t> </a:t>
            </a:r>
            <a:r>
              <a:rPr lang="en-US" sz="2200" dirty="0" err="1"/>
              <a:t>cầu</a:t>
            </a:r>
            <a:r>
              <a:rPr lang="en-US" sz="2200" dirty="0"/>
              <a:t> </a:t>
            </a:r>
            <a:r>
              <a:rPr lang="en-US" sz="2200" dirty="0" err="1"/>
              <a:t>về</a:t>
            </a:r>
            <a:r>
              <a:rPr lang="en-US" sz="2200" dirty="0"/>
              <a:t> </a:t>
            </a:r>
            <a:r>
              <a:rPr lang="en-US" sz="2200" dirty="0" err="1"/>
              <a:t>phẩm</a:t>
            </a:r>
            <a:r>
              <a:rPr lang="en-US" sz="2200" dirty="0"/>
              <a:t> </a:t>
            </a:r>
            <a:r>
              <a:rPr lang="en-US" sz="2200" dirty="0" err="1"/>
              <a:t>chất</a:t>
            </a:r>
            <a:r>
              <a:rPr lang="en-US" sz="2200" dirty="0"/>
              <a:t>, </a:t>
            </a:r>
            <a:r>
              <a:rPr lang="en-US" sz="2200" dirty="0" err="1"/>
              <a:t>năng</a:t>
            </a:r>
            <a:r>
              <a:rPr lang="en-US" sz="2200" dirty="0"/>
              <a:t> </a:t>
            </a:r>
            <a:r>
              <a:rPr lang="en-US" sz="2200" dirty="0" err="1"/>
              <a:t>lực</a:t>
            </a:r>
            <a:r>
              <a:rPr lang="en-US" sz="2200" dirty="0"/>
              <a:t>, </a:t>
            </a:r>
            <a:r>
              <a:rPr lang="en-US" sz="2200" dirty="0" err="1"/>
              <a:t>yêu</a:t>
            </a:r>
            <a:r>
              <a:rPr lang="en-US" sz="2200" dirty="0"/>
              <a:t> </a:t>
            </a:r>
            <a:r>
              <a:rPr lang="en-US" sz="2200" dirty="0" err="1"/>
              <a:t>cầu</a:t>
            </a:r>
            <a:r>
              <a:rPr lang="en-US" sz="2200" dirty="0"/>
              <a:t> </a:t>
            </a:r>
            <a:r>
              <a:rPr lang="en-US" sz="2200" dirty="0" err="1"/>
              <a:t>năng</a:t>
            </a:r>
            <a:r>
              <a:rPr lang="en-US" sz="2200" dirty="0"/>
              <a:t> </a:t>
            </a:r>
            <a:r>
              <a:rPr lang="en-US" sz="2200" dirty="0" err="1"/>
              <a:t>lực</a:t>
            </a:r>
            <a:r>
              <a:rPr lang="en-US" sz="2200" dirty="0"/>
              <a:t> </a:t>
            </a:r>
            <a:r>
              <a:rPr lang="en-US" sz="2200" dirty="0" err="1"/>
              <a:t>cốt</a:t>
            </a:r>
            <a:r>
              <a:rPr lang="en-US" sz="2200" dirty="0"/>
              <a:t> </a:t>
            </a:r>
            <a:r>
              <a:rPr lang="en-US" sz="2200" dirty="0" err="1"/>
              <a:t>lõi</a:t>
            </a:r>
            <a:r>
              <a:rPr lang="en-US" sz="2200" dirty="0"/>
              <a:t>, </a:t>
            </a:r>
            <a:r>
              <a:rPr lang="en-US" sz="2200" dirty="0" err="1"/>
              <a:t>yêu</a:t>
            </a:r>
            <a:r>
              <a:rPr lang="en-US" sz="2200" dirty="0"/>
              <a:t> </a:t>
            </a:r>
            <a:r>
              <a:rPr lang="en-US" sz="2200" dirty="0" err="1"/>
              <a:t>cầu</a:t>
            </a:r>
            <a:r>
              <a:rPr lang="en-US" sz="2200" dirty="0"/>
              <a:t> </a:t>
            </a:r>
            <a:r>
              <a:rPr lang="en-US" sz="2200" dirty="0" err="1"/>
              <a:t>về</a:t>
            </a:r>
            <a:r>
              <a:rPr lang="en-US" sz="2200" dirty="0"/>
              <a:t> </a:t>
            </a:r>
            <a:r>
              <a:rPr lang="en-US" sz="2200" dirty="0" err="1"/>
              <a:t>năng</a:t>
            </a:r>
            <a:r>
              <a:rPr lang="en-US" sz="2200" dirty="0"/>
              <a:t> </a:t>
            </a:r>
            <a:r>
              <a:rPr lang="en-US" sz="2200" dirty="0" err="1"/>
              <a:t>lực</a:t>
            </a:r>
            <a:r>
              <a:rPr lang="en-US" sz="2200" dirty="0"/>
              <a:t> </a:t>
            </a:r>
            <a:r>
              <a:rPr lang="en-US" sz="2200" dirty="0" err="1"/>
              <a:t>chung</a:t>
            </a:r>
            <a:r>
              <a:rPr lang="en-US" sz="2200" dirty="0"/>
              <a:t> </a:t>
            </a:r>
            <a:r>
              <a:rPr lang="en-US" sz="2200" dirty="0" err="1"/>
              <a:t>của</a:t>
            </a:r>
            <a:r>
              <a:rPr lang="en-US" sz="2200" dirty="0"/>
              <a:t> </a:t>
            </a:r>
            <a:r>
              <a:rPr lang="en-US" sz="2200" dirty="0" err="1"/>
              <a:t>học</a:t>
            </a:r>
            <a:r>
              <a:rPr lang="en-US" sz="2200" dirty="0"/>
              <a:t> </a:t>
            </a:r>
            <a:r>
              <a:rPr lang="en-US" sz="2200" dirty="0" err="1"/>
              <a:t>sinh</a:t>
            </a:r>
            <a:r>
              <a:rPr lang="en-US" sz="2200" dirty="0"/>
              <a:t>.</a:t>
            </a:r>
            <a:endParaRPr lang="en-US" sz="2200" b="1" dirty="0"/>
          </a:p>
          <a:p>
            <a:pPr marL="0" indent="0" algn="just">
              <a:spcBef>
                <a:spcPts val="0"/>
              </a:spcBef>
              <a:buNone/>
            </a:pPr>
            <a:r>
              <a:rPr lang="en-US" sz="2200"/>
              <a:t>*   Chương </a:t>
            </a:r>
            <a:r>
              <a:rPr lang="en-US" sz="2200" dirty="0" err="1"/>
              <a:t>trình</a:t>
            </a:r>
            <a:r>
              <a:rPr lang="en-US" sz="2200" dirty="0"/>
              <a:t> </a:t>
            </a:r>
            <a:r>
              <a:rPr lang="en-US" sz="2200" dirty="0" err="1"/>
              <a:t>giáo</a:t>
            </a:r>
            <a:r>
              <a:rPr lang="en-US" sz="2200" dirty="0"/>
              <a:t> </a:t>
            </a:r>
            <a:r>
              <a:rPr lang="en-US" sz="2200" dirty="0" err="1"/>
              <a:t>dục</a:t>
            </a:r>
            <a:r>
              <a:rPr lang="en-US" sz="2200" dirty="0"/>
              <a:t> </a:t>
            </a:r>
            <a:r>
              <a:rPr lang="en-US" sz="2200" dirty="0" err="1"/>
              <a:t>phổ</a:t>
            </a:r>
            <a:r>
              <a:rPr lang="en-US" sz="2200" dirty="0"/>
              <a:t> </a:t>
            </a:r>
            <a:r>
              <a:rPr lang="en-US" sz="2200" dirty="0" err="1"/>
              <a:t>thông</a:t>
            </a:r>
            <a:r>
              <a:rPr lang="en-US" sz="2200" dirty="0"/>
              <a:t> </a:t>
            </a:r>
            <a:r>
              <a:rPr lang="en-US" sz="2200" dirty="0" err="1"/>
              <a:t>hình</a:t>
            </a:r>
            <a:r>
              <a:rPr lang="en-US" sz="2200" dirty="0"/>
              <a:t> </a:t>
            </a:r>
            <a:r>
              <a:rPr lang="en-US" sz="2200" dirty="0" err="1"/>
              <a:t>thành</a:t>
            </a:r>
            <a:r>
              <a:rPr lang="en-US" sz="2200" dirty="0"/>
              <a:t> </a:t>
            </a:r>
            <a:r>
              <a:rPr lang="en-US" sz="2200" dirty="0" err="1"/>
              <a:t>và</a:t>
            </a:r>
            <a:r>
              <a:rPr lang="en-US" sz="2200" dirty="0"/>
              <a:t> </a:t>
            </a:r>
            <a:r>
              <a:rPr lang="en-US" sz="2200" dirty="0" err="1"/>
              <a:t>phát</a:t>
            </a:r>
            <a:r>
              <a:rPr lang="en-US" sz="2200" dirty="0"/>
              <a:t> </a:t>
            </a:r>
            <a:r>
              <a:rPr lang="en-US" sz="2200" dirty="0" err="1"/>
              <a:t>triển</a:t>
            </a:r>
            <a:r>
              <a:rPr lang="en-US" sz="2200" dirty="0"/>
              <a:t> </a:t>
            </a:r>
            <a:r>
              <a:rPr lang="en-US" sz="2200" dirty="0" err="1"/>
              <a:t>cho</a:t>
            </a:r>
            <a:r>
              <a:rPr lang="en-US" sz="2200" dirty="0"/>
              <a:t> </a:t>
            </a:r>
            <a:r>
              <a:rPr lang="en-US" sz="2200" dirty="0" err="1"/>
              <a:t>học</a:t>
            </a:r>
            <a:r>
              <a:rPr lang="en-US" sz="2200" dirty="0"/>
              <a:t> </a:t>
            </a:r>
            <a:r>
              <a:rPr lang="en-US" sz="2200" dirty="0" err="1"/>
              <a:t>sinh</a:t>
            </a:r>
            <a:r>
              <a:rPr lang="en-US" sz="2200" dirty="0"/>
              <a:t> </a:t>
            </a:r>
            <a:r>
              <a:rPr lang="en-US" sz="2200" dirty="0" err="1"/>
              <a:t>những</a:t>
            </a:r>
            <a:r>
              <a:rPr lang="en-US" sz="2200" dirty="0"/>
              <a:t> </a:t>
            </a:r>
            <a:r>
              <a:rPr lang="en-US" sz="2200" dirty="0" err="1"/>
              <a:t>phẩm</a:t>
            </a:r>
            <a:r>
              <a:rPr lang="en-US" sz="2200" dirty="0"/>
              <a:t> </a:t>
            </a:r>
            <a:r>
              <a:rPr lang="en-US" sz="2200" dirty="0" err="1"/>
              <a:t>chất</a:t>
            </a:r>
            <a:r>
              <a:rPr lang="en-US" sz="2200" dirty="0"/>
              <a:t> </a:t>
            </a:r>
            <a:r>
              <a:rPr lang="en-US" sz="2200" dirty="0" err="1"/>
              <a:t>như</a:t>
            </a:r>
            <a:r>
              <a:rPr lang="en-US" sz="2200" dirty="0"/>
              <a:t> </a:t>
            </a:r>
            <a:r>
              <a:rPr lang="en-US" sz="2200" dirty="0" err="1"/>
              <a:t>yêu</a:t>
            </a:r>
            <a:r>
              <a:rPr lang="en-US" sz="2200" dirty="0"/>
              <a:t> </a:t>
            </a:r>
            <a:r>
              <a:rPr lang="en-US" sz="2200" dirty="0" err="1"/>
              <a:t>nước</a:t>
            </a:r>
            <a:r>
              <a:rPr lang="en-US" sz="2200" dirty="0"/>
              <a:t>, </a:t>
            </a:r>
            <a:r>
              <a:rPr lang="en-US" sz="2200" dirty="0" err="1"/>
              <a:t>nhân</a:t>
            </a:r>
            <a:r>
              <a:rPr lang="en-US" sz="2200" dirty="0"/>
              <a:t> </a:t>
            </a:r>
            <a:r>
              <a:rPr lang="en-US" sz="2200" dirty="0" err="1"/>
              <a:t>ái</a:t>
            </a:r>
            <a:r>
              <a:rPr lang="en-US" sz="2200" dirty="0"/>
              <a:t>, </a:t>
            </a:r>
            <a:r>
              <a:rPr lang="en-US" sz="2200" dirty="0" err="1"/>
              <a:t>chăm</a:t>
            </a:r>
            <a:r>
              <a:rPr lang="en-US" sz="2200" dirty="0"/>
              <a:t> </a:t>
            </a:r>
            <a:r>
              <a:rPr lang="en-US" sz="2200" dirty="0" err="1"/>
              <a:t>chỉ</a:t>
            </a:r>
            <a:r>
              <a:rPr lang="en-US" sz="2200" dirty="0"/>
              <a:t>, </a:t>
            </a:r>
            <a:r>
              <a:rPr lang="en-US" sz="2200" dirty="0" err="1"/>
              <a:t>trung</a:t>
            </a:r>
            <a:r>
              <a:rPr lang="en-US" sz="2200" dirty="0"/>
              <a:t> </a:t>
            </a:r>
            <a:r>
              <a:rPr lang="en-US" sz="2200" dirty="0" err="1"/>
              <a:t>thực</a:t>
            </a:r>
            <a:r>
              <a:rPr lang="en-US" sz="2200" dirty="0"/>
              <a:t>, </a:t>
            </a:r>
            <a:r>
              <a:rPr lang="en-US" sz="2200" dirty="0" err="1"/>
              <a:t>trách</a:t>
            </a:r>
            <a:r>
              <a:rPr lang="en-US" sz="2200" dirty="0"/>
              <a:t> </a:t>
            </a:r>
            <a:r>
              <a:rPr lang="en-US" sz="2200" dirty="0" err="1"/>
              <a:t>nhiệm</a:t>
            </a:r>
            <a:r>
              <a:rPr lang="en-US" sz="2200" dirty="0"/>
              <a:t>,…</a:t>
            </a:r>
            <a:endParaRPr lang="en-US" sz="2200" b="1" dirty="0"/>
          </a:p>
          <a:p>
            <a:pPr marL="0" indent="0" algn="just">
              <a:spcBef>
                <a:spcPts val="0"/>
              </a:spcBef>
              <a:buNone/>
            </a:pPr>
            <a:r>
              <a:rPr lang="en-US" sz="2200"/>
              <a:t>*   Chương </a:t>
            </a:r>
            <a:r>
              <a:rPr lang="en-US" sz="2200" dirty="0" err="1"/>
              <a:t>trình</a:t>
            </a:r>
            <a:r>
              <a:rPr lang="en-US" sz="2200" dirty="0"/>
              <a:t> </a:t>
            </a:r>
            <a:r>
              <a:rPr lang="en-US" sz="2200" dirty="0" err="1"/>
              <a:t>giáo</a:t>
            </a:r>
            <a:r>
              <a:rPr lang="en-US" sz="2200" dirty="0"/>
              <a:t> </a:t>
            </a:r>
            <a:r>
              <a:rPr lang="en-US" sz="2200" dirty="0" err="1"/>
              <a:t>dục</a:t>
            </a:r>
            <a:r>
              <a:rPr lang="en-US" sz="2200" dirty="0"/>
              <a:t> </a:t>
            </a:r>
            <a:r>
              <a:rPr lang="en-US" sz="2200" dirty="0" err="1"/>
              <a:t>phổ</a:t>
            </a:r>
            <a:r>
              <a:rPr lang="en-US" sz="2200" dirty="0"/>
              <a:t> </a:t>
            </a:r>
            <a:r>
              <a:rPr lang="en-US" sz="2200" dirty="0" err="1"/>
              <a:t>thông</a:t>
            </a:r>
            <a:r>
              <a:rPr lang="en-US" sz="2200" dirty="0"/>
              <a:t> </a:t>
            </a:r>
            <a:r>
              <a:rPr lang="en-US" sz="2200" dirty="0" err="1"/>
              <a:t>hình</a:t>
            </a:r>
            <a:r>
              <a:rPr lang="en-US" sz="2200" dirty="0"/>
              <a:t> </a:t>
            </a:r>
            <a:r>
              <a:rPr lang="en-US" sz="2200" dirty="0" err="1"/>
              <a:t>thành</a:t>
            </a:r>
            <a:r>
              <a:rPr lang="en-US" sz="2200" dirty="0"/>
              <a:t> </a:t>
            </a:r>
            <a:r>
              <a:rPr lang="en-US" sz="2200" dirty="0" err="1"/>
              <a:t>và</a:t>
            </a:r>
            <a:r>
              <a:rPr lang="en-US" sz="2200" dirty="0"/>
              <a:t> </a:t>
            </a:r>
            <a:r>
              <a:rPr lang="en-US" sz="2200" dirty="0" err="1"/>
              <a:t>phát</a:t>
            </a:r>
            <a:r>
              <a:rPr lang="en-US" sz="2200" dirty="0"/>
              <a:t> </a:t>
            </a:r>
            <a:r>
              <a:rPr lang="en-US" sz="2200" dirty="0" err="1"/>
              <a:t>triển</a:t>
            </a:r>
            <a:r>
              <a:rPr lang="en-US" sz="2200" dirty="0"/>
              <a:t> </a:t>
            </a:r>
            <a:r>
              <a:rPr lang="en-US" sz="2200" dirty="0" err="1"/>
              <a:t>cho</a:t>
            </a:r>
            <a:r>
              <a:rPr lang="en-US" sz="2200" dirty="0"/>
              <a:t> </a:t>
            </a:r>
            <a:r>
              <a:rPr lang="en-US" sz="2200" dirty="0" err="1"/>
              <a:t>học</a:t>
            </a:r>
            <a:r>
              <a:rPr lang="en-US" sz="2200" dirty="0"/>
              <a:t> </a:t>
            </a:r>
            <a:r>
              <a:rPr lang="en-US" sz="2200" dirty="0" err="1"/>
              <a:t>sinh</a:t>
            </a:r>
            <a:r>
              <a:rPr lang="en-US" sz="2200" dirty="0"/>
              <a:t> </a:t>
            </a:r>
            <a:r>
              <a:rPr lang="en-US" sz="2200" dirty="0" err="1"/>
              <a:t>những</a:t>
            </a:r>
            <a:r>
              <a:rPr lang="en-US" sz="2200" dirty="0"/>
              <a:t> </a:t>
            </a:r>
            <a:r>
              <a:rPr lang="en-US" sz="2200" dirty="0" err="1"/>
              <a:t>năng</a:t>
            </a:r>
            <a:r>
              <a:rPr lang="en-US" sz="2200" dirty="0"/>
              <a:t> </a:t>
            </a:r>
            <a:r>
              <a:rPr lang="en-US" sz="2200" dirty="0" err="1"/>
              <a:t>lực</a:t>
            </a:r>
            <a:r>
              <a:rPr lang="en-US" sz="2200" dirty="0"/>
              <a:t> </a:t>
            </a:r>
            <a:r>
              <a:rPr lang="en-US" sz="2200" dirty="0" err="1"/>
              <a:t>cốt</a:t>
            </a:r>
            <a:r>
              <a:rPr lang="en-US" sz="2200" dirty="0"/>
              <a:t> </a:t>
            </a:r>
            <a:r>
              <a:rPr lang="en-US" sz="2200" dirty="0" err="1"/>
              <a:t>lõi</a:t>
            </a:r>
            <a:r>
              <a:rPr lang="en-US" sz="2200" dirty="0"/>
              <a:t> </a:t>
            </a:r>
            <a:r>
              <a:rPr lang="en-US" sz="2200" dirty="0" err="1"/>
              <a:t>như</a:t>
            </a:r>
            <a:r>
              <a:rPr lang="en-US" sz="2200" dirty="0"/>
              <a:t>: </a:t>
            </a:r>
            <a:r>
              <a:rPr lang="en-US" sz="2200" dirty="0" err="1"/>
              <a:t>Những</a:t>
            </a:r>
            <a:r>
              <a:rPr lang="en-US" sz="2200" dirty="0"/>
              <a:t> </a:t>
            </a:r>
            <a:r>
              <a:rPr lang="en-US" sz="2200" dirty="0" err="1"/>
              <a:t>năng</a:t>
            </a:r>
            <a:r>
              <a:rPr lang="en-US" sz="2200" dirty="0"/>
              <a:t> </a:t>
            </a:r>
            <a:r>
              <a:rPr lang="en-US" sz="2200" dirty="0" err="1"/>
              <a:t>lực</a:t>
            </a:r>
            <a:r>
              <a:rPr lang="en-US" sz="2200" dirty="0"/>
              <a:t> </a:t>
            </a:r>
            <a:r>
              <a:rPr lang="en-US" sz="2200" dirty="0" err="1"/>
              <a:t>chung</a:t>
            </a:r>
            <a:r>
              <a:rPr lang="en-US" sz="2200" dirty="0"/>
              <a:t> </a:t>
            </a:r>
            <a:r>
              <a:rPr lang="en-US" sz="2200" dirty="0" err="1"/>
              <a:t>được</a:t>
            </a:r>
            <a:r>
              <a:rPr lang="en-US" sz="2200" dirty="0"/>
              <a:t> </a:t>
            </a:r>
            <a:r>
              <a:rPr lang="en-US" sz="2200" dirty="0" err="1"/>
              <a:t>hình</a:t>
            </a:r>
            <a:r>
              <a:rPr lang="en-US" sz="2200" dirty="0"/>
              <a:t> </a:t>
            </a:r>
            <a:r>
              <a:rPr lang="en-US" sz="2200" dirty="0" err="1"/>
              <a:t>thành</a:t>
            </a:r>
            <a:r>
              <a:rPr lang="en-US" sz="2200" dirty="0"/>
              <a:t>, </a:t>
            </a:r>
            <a:r>
              <a:rPr lang="en-US" sz="2200" dirty="0" err="1"/>
              <a:t>phát</a:t>
            </a:r>
            <a:r>
              <a:rPr lang="en-US" sz="2200" dirty="0"/>
              <a:t> </a:t>
            </a:r>
            <a:r>
              <a:rPr lang="en-US" sz="2200" dirty="0" err="1"/>
              <a:t>triển</a:t>
            </a:r>
            <a:r>
              <a:rPr lang="en-US" sz="2200" dirty="0"/>
              <a:t> </a:t>
            </a:r>
            <a:r>
              <a:rPr lang="en-US" sz="2200" dirty="0" err="1"/>
              <a:t>thông</a:t>
            </a:r>
            <a:r>
              <a:rPr lang="en-US" sz="2200" dirty="0"/>
              <a:t> qua </a:t>
            </a:r>
            <a:r>
              <a:rPr lang="en-US" sz="2200" dirty="0" err="1"/>
              <a:t>tất</a:t>
            </a:r>
            <a:r>
              <a:rPr lang="en-US" sz="2200" dirty="0"/>
              <a:t> </a:t>
            </a:r>
            <a:r>
              <a:rPr lang="en-US" sz="2200" dirty="0" err="1"/>
              <a:t>cả</a:t>
            </a:r>
            <a:r>
              <a:rPr lang="en-US" sz="2200" dirty="0"/>
              <a:t> </a:t>
            </a:r>
            <a:r>
              <a:rPr lang="en-US" sz="2200" dirty="0" err="1"/>
              <a:t>các</a:t>
            </a:r>
            <a:r>
              <a:rPr lang="en-US" sz="2200" dirty="0"/>
              <a:t> </a:t>
            </a:r>
            <a:r>
              <a:rPr lang="en-US" sz="2200" dirty="0" err="1"/>
              <a:t>môn</a:t>
            </a:r>
            <a:r>
              <a:rPr lang="en-US" sz="2200" dirty="0"/>
              <a:t> </a:t>
            </a:r>
            <a:r>
              <a:rPr lang="en-US" sz="2200" dirty="0" err="1"/>
              <a:t>học</a:t>
            </a:r>
            <a:r>
              <a:rPr lang="en-US" sz="2200" dirty="0"/>
              <a:t> </a:t>
            </a:r>
            <a:r>
              <a:rPr lang="en-US" sz="2200" dirty="0" err="1"/>
              <a:t>và</a:t>
            </a:r>
            <a:r>
              <a:rPr lang="en-US" sz="2200" dirty="0"/>
              <a:t> </a:t>
            </a:r>
            <a:r>
              <a:rPr lang="en-US" sz="2200" dirty="0" err="1"/>
              <a:t>hoạt</a:t>
            </a:r>
            <a:r>
              <a:rPr lang="en-US" sz="2200" dirty="0"/>
              <a:t> </a:t>
            </a:r>
            <a:r>
              <a:rPr lang="en-US" sz="2200" dirty="0" err="1"/>
              <a:t>động</a:t>
            </a:r>
            <a:r>
              <a:rPr lang="en-US" sz="2200" dirty="0"/>
              <a:t> </a:t>
            </a:r>
            <a:r>
              <a:rPr lang="en-US" sz="2200" dirty="0" err="1"/>
              <a:t>giáo</a:t>
            </a:r>
            <a:r>
              <a:rPr lang="en-US" sz="2200" dirty="0"/>
              <a:t> </a:t>
            </a:r>
            <a:r>
              <a:rPr lang="en-US" sz="2200" dirty="0" err="1"/>
              <a:t>dục</a:t>
            </a:r>
            <a:r>
              <a:rPr lang="en-US" sz="2200" dirty="0"/>
              <a:t> </a:t>
            </a:r>
            <a:r>
              <a:rPr lang="en-US" sz="2200" dirty="0" err="1"/>
              <a:t>như</a:t>
            </a:r>
            <a:r>
              <a:rPr lang="en-US" sz="2200" dirty="0"/>
              <a:t> </a:t>
            </a:r>
            <a:r>
              <a:rPr lang="en-US" sz="2200" dirty="0" err="1"/>
              <a:t>năng</a:t>
            </a:r>
            <a:r>
              <a:rPr lang="en-US" sz="2200" dirty="0"/>
              <a:t> </a:t>
            </a:r>
            <a:r>
              <a:rPr lang="en-US" sz="2200" dirty="0" err="1"/>
              <a:t>lực</a:t>
            </a:r>
            <a:r>
              <a:rPr lang="en-US" sz="2200" dirty="0"/>
              <a:t> </a:t>
            </a:r>
            <a:r>
              <a:rPr lang="en-US" sz="2200" dirty="0" err="1"/>
              <a:t>tự</a:t>
            </a:r>
            <a:r>
              <a:rPr lang="en-US" sz="2200" dirty="0"/>
              <a:t> </a:t>
            </a:r>
            <a:r>
              <a:rPr lang="en-US" sz="2200" dirty="0" err="1"/>
              <a:t>chủ</a:t>
            </a:r>
            <a:r>
              <a:rPr lang="en-US" sz="2200" dirty="0"/>
              <a:t> </a:t>
            </a:r>
            <a:r>
              <a:rPr lang="en-US" sz="2200" dirty="0" err="1"/>
              <a:t>và</a:t>
            </a:r>
            <a:r>
              <a:rPr lang="en-US" sz="2200" dirty="0"/>
              <a:t> </a:t>
            </a:r>
            <a:r>
              <a:rPr lang="en-US" sz="2200" dirty="0" err="1"/>
              <a:t>tự</a:t>
            </a:r>
            <a:r>
              <a:rPr lang="en-US" sz="2200" dirty="0"/>
              <a:t> </a:t>
            </a:r>
            <a:r>
              <a:rPr lang="en-US" sz="2200" dirty="0" err="1"/>
              <a:t>học</a:t>
            </a:r>
            <a:r>
              <a:rPr lang="en-US" sz="2200" dirty="0"/>
              <a:t>, </a:t>
            </a:r>
            <a:r>
              <a:rPr lang="en-US" sz="2200" dirty="0" err="1"/>
              <a:t>năng</a:t>
            </a:r>
            <a:r>
              <a:rPr lang="en-US" sz="2200" dirty="0"/>
              <a:t> </a:t>
            </a:r>
            <a:r>
              <a:rPr lang="en-US" sz="2200" dirty="0" err="1"/>
              <a:t>lực</a:t>
            </a:r>
            <a:r>
              <a:rPr lang="en-US" sz="2200" dirty="0"/>
              <a:t> </a:t>
            </a:r>
            <a:r>
              <a:rPr lang="en-US" sz="2200" dirty="0" err="1"/>
              <a:t>giao</a:t>
            </a:r>
            <a:r>
              <a:rPr lang="en-US" sz="2200" dirty="0"/>
              <a:t> </a:t>
            </a:r>
            <a:r>
              <a:rPr lang="en-US" sz="2200" dirty="0" err="1"/>
              <a:t>tiếp</a:t>
            </a:r>
            <a:r>
              <a:rPr lang="en-US" sz="2200" dirty="0"/>
              <a:t> </a:t>
            </a:r>
            <a:r>
              <a:rPr lang="en-US" sz="2200" dirty="0" err="1"/>
              <a:t>và</a:t>
            </a:r>
            <a:r>
              <a:rPr lang="en-US" sz="2200" dirty="0"/>
              <a:t> </a:t>
            </a:r>
            <a:r>
              <a:rPr lang="en-US" sz="2200" dirty="0" err="1"/>
              <a:t>hợp</a:t>
            </a:r>
            <a:r>
              <a:rPr lang="en-US" sz="2200" dirty="0"/>
              <a:t> </a:t>
            </a:r>
            <a:r>
              <a:rPr lang="en-US" sz="2200" dirty="0" err="1"/>
              <a:t>tác</a:t>
            </a:r>
            <a:r>
              <a:rPr lang="en-US" sz="2200" dirty="0"/>
              <a:t>, </a:t>
            </a:r>
            <a:r>
              <a:rPr lang="en-US" sz="2200" dirty="0" err="1"/>
              <a:t>năng</a:t>
            </a:r>
            <a:r>
              <a:rPr lang="en-US" sz="2200" dirty="0"/>
              <a:t> </a:t>
            </a:r>
            <a:r>
              <a:rPr lang="en-US" sz="2200" dirty="0" err="1"/>
              <a:t>lực</a:t>
            </a: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r>
              <a:rPr lang="en-US" sz="2200" dirty="0"/>
              <a:t> </a:t>
            </a:r>
            <a:r>
              <a:rPr lang="en-US" sz="2200" dirty="0" err="1"/>
              <a:t>và</a:t>
            </a:r>
            <a:r>
              <a:rPr lang="en-US" sz="2200" dirty="0"/>
              <a:t> </a:t>
            </a:r>
            <a:r>
              <a:rPr lang="en-US" sz="2200" dirty="0" err="1"/>
              <a:t>sáng</a:t>
            </a:r>
            <a:r>
              <a:rPr lang="en-US" sz="2200" dirty="0"/>
              <a:t> </a:t>
            </a:r>
            <a:r>
              <a:rPr lang="en-US" sz="2200" dirty="0" err="1"/>
              <a:t>tạo</a:t>
            </a:r>
            <a:r>
              <a:rPr lang="en-US" sz="2200" dirty="0"/>
              <a:t>;</a:t>
            </a:r>
            <a:endParaRPr lang="en-US" sz="2200" b="1" dirty="0"/>
          </a:p>
          <a:p>
            <a:pPr marL="0" indent="0" algn="just">
              <a:spcBef>
                <a:spcPts val="0"/>
              </a:spcBef>
              <a:buNone/>
            </a:pPr>
            <a:r>
              <a:rPr lang="en-US" sz="2200"/>
              <a:t>*   Bên </a:t>
            </a:r>
            <a:r>
              <a:rPr lang="en-US" sz="2200" dirty="0" err="1"/>
              <a:t>cạnh</a:t>
            </a:r>
            <a:r>
              <a:rPr lang="en-US" sz="2200" dirty="0"/>
              <a:t> </a:t>
            </a:r>
            <a:r>
              <a:rPr lang="en-US" sz="2200" dirty="0" err="1"/>
              <a:t>việc</a:t>
            </a:r>
            <a:r>
              <a:rPr lang="en-US" sz="2200" dirty="0"/>
              <a:t> </a:t>
            </a:r>
            <a:r>
              <a:rPr lang="en-US" sz="2200" dirty="0" err="1"/>
              <a:t>hình</a:t>
            </a:r>
            <a:r>
              <a:rPr lang="en-US" sz="2200" dirty="0"/>
              <a:t> </a:t>
            </a:r>
            <a:r>
              <a:rPr lang="en-US" sz="2200" dirty="0" err="1"/>
              <a:t>thành</a:t>
            </a:r>
            <a:r>
              <a:rPr lang="en-US" sz="2200" dirty="0"/>
              <a:t>, </a:t>
            </a:r>
            <a:r>
              <a:rPr lang="en-US" sz="2200" dirty="0" err="1"/>
              <a:t>phát</a:t>
            </a:r>
            <a:r>
              <a:rPr lang="en-US" sz="2200" dirty="0"/>
              <a:t> </a:t>
            </a:r>
            <a:r>
              <a:rPr lang="en-US" sz="2200" dirty="0" err="1"/>
              <a:t>triển</a:t>
            </a:r>
            <a:r>
              <a:rPr lang="en-US" sz="2200" dirty="0"/>
              <a:t> </a:t>
            </a:r>
            <a:r>
              <a:rPr lang="en-US" sz="2200" dirty="0" err="1"/>
              <a:t>các</a:t>
            </a:r>
            <a:r>
              <a:rPr lang="en-US" sz="2200" dirty="0"/>
              <a:t> </a:t>
            </a:r>
            <a:r>
              <a:rPr lang="en-US" sz="2200" dirty="0" err="1"/>
              <a:t>năng</a:t>
            </a:r>
            <a:r>
              <a:rPr lang="en-US" sz="2200" dirty="0"/>
              <a:t> </a:t>
            </a:r>
            <a:r>
              <a:rPr lang="en-US" sz="2200" dirty="0" err="1"/>
              <a:t>lực</a:t>
            </a:r>
            <a:r>
              <a:rPr lang="en-US" sz="2200" dirty="0"/>
              <a:t> </a:t>
            </a:r>
            <a:r>
              <a:rPr lang="en-US" sz="2200" dirty="0" err="1"/>
              <a:t>cốt</a:t>
            </a:r>
            <a:r>
              <a:rPr lang="en-US" sz="2200" dirty="0"/>
              <a:t> </a:t>
            </a:r>
            <a:r>
              <a:rPr lang="en-US" sz="2200" dirty="0" err="1"/>
              <a:t>lõi</a:t>
            </a:r>
            <a:r>
              <a:rPr lang="en-US" sz="2200" dirty="0"/>
              <a:t>, </a:t>
            </a:r>
            <a:r>
              <a:rPr lang="en-US" sz="2200" dirty="0" err="1"/>
              <a:t>chương</a:t>
            </a:r>
            <a:r>
              <a:rPr lang="en-US" sz="2200" dirty="0"/>
              <a:t> </a:t>
            </a:r>
            <a:r>
              <a:rPr lang="en-US" sz="2200" dirty="0" err="1"/>
              <a:t>trình</a:t>
            </a:r>
            <a:r>
              <a:rPr lang="en-US" sz="2200" dirty="0"/>
              <a:t> </a:t>
            </a:r>
            <a:r>
              <a:rPr lang="en-US" sz="2200" dirty="0" err="1"/>
              <a:t>giáo</a:t>
            </a:r>
            <a:r>
              <a:rPr lang="en-US" sz="2200" dirty="0"/>
              <a:t> </a:t>
            </a:r>
            <a:r>
              <a:rPr lang="en-US" sz="2200" dirty="0" err="1"/>
              <a:t>dục</a:t>
            </a:r>
            <a:r>
              <a:rPr lang="en-US" sz="2200" dirty="0"/>
              <a:t> </a:t>
            </a:r>
            <a:r>
              <a:rPr lang="en-US" sz="2200" dirty="0" err="1"/>
              <a:t>phổ</a:t>
            </a:r>
            <a:r>
              <a:rPr lang="en-US" sz="2200" dirty="0"/>
              <a:t> </a:t>
            </a:r>
            <a:r>
              <a:rPr lang="en-US" sz="2200" dirty="0" err="1"/>
              <a:t>thông</a:t>
            </a:r>
            <a:r>
              <a:rPr lang="en-US" sz="2200" dirty="0"/>
              <a:t> </a:t>
            </a:r>
            <a:r>
              <a:rPr lang="en-US" sz="2200" dirty="0" err="1"/>
              <a:t>còn</a:t>
            </a:r>
            <a:r>
              <a:rPr lang="en-US" sz="2200" dirty="0"/>
              <a:t> </a:t>
            </a:r>
            <a:r>
              <a:rPr lang="en-US" sz="2200" dirty="0" err="1"/>
              <a:t>góp</a:t>
            </a:r>
            <a:r>
              <a:rPr lang="en-US" sz="2200" dirty="0"/>
              <a:t> </a:t>
            </a:r>
            <a:r>
              <a:rPr lang="en-US" sz="2200" dirty="0" err="1"/>
              <a:t>phần</a:t>
            </a:r>
            <a:r>
              <a:rPr lang="en-US" sz="2200" dirty="0"/>
              <a:t> </a:t>
            </a:r>
            <a:r>
              <a:rPr lang="en-US" sz="2200" dirty="0" err="1"/>
              <a:t>phát</a:t>
            </a:r>
            <a:r>
              <a:rPr lang="en-US" sz="2200" dirty="0"/>
              <a:t> </a:t>
            </a:r>
            <a:r>
              <a:rPr lang="en-US" sz="2200" dirty="0" err="1"/>
              <a:t>hiện</a:t>
            </a:r>
            <a:r>
              <a:rPr lang="en-US" sz="2200" dirty="0"/>
              <a:t>, </a:t>
            </a:r>
            <a:r>
              <a:rPr lang="en-US" sz="2200" dirty="0" err="1"/>
              <a:t>bồi</a:t>
            </a:r>
            <a:r>
              <a:rPr lang="en-US" sz="2200" dirty="0"/>
              <a:t> </a:t>
            </a:r>
            <a:r>
              <a:rPr lang="en-US" sz="2200" dirty="0" err="1"/>
              <a:t>dưỡng</a:t>
            </a:r>
            <a:r>
              <a:rPr lang="en-US" sz="2200" dirty="0"/>
              <a:t> </a:t>
            </a:r>
            <a:r>
              <a:rPr lang="en-US" sz="2200" dirty="0" err="1"/>
              <a:t>năng</a:t>
            </a:r>
            <a:r>
              <a:rPr lang="en-US" sz="2200" dirty="0"/>
              <a:t> </a:t>
            </a:r>
            <a:r>
              <a:rPr lang="en-US" sz="2200" dirty="0" err="1"/>
              <a:t>khiếu</a:t>
            </a:r>
            <a:r>
              <a:rPr lang="en-US" sz="2200" dirty="0"/>
              <a:t> </a:t>
            </a:r>
            <a:r>
              <a:rPr lang="en-US" sz="2200" dirty="0" err="1"/>
              <a:t>của</a:t>
            </a:r>
            <a:r>
              <a:rPr lang="en-US" sz="2200" dirty="0"/>
              <a:t> </a:t>
            </a:r>
            <a:r>
              <a:rPr lang="en-US" sz="2200" dirty="0" err="1"/>
              <a:t>học</a:t>
            </a:r>
            <a:r>
              <a:rPr lang="en-US" sz="2200" dirty="0"/>
              <a:t> </a:t>
            </a:r>
            <a:r>
              <a:rPr lang="en-US" sz="2200" dirty="0" err="1"/>
              <a:t>sinh</a:t>
            </a:r>
            <a:r>
              <a:rPr lang="en-US" sz="2200" dirty="0"/>
              <a:t>;</a:t>
            </a:r>
            <a:endParaRPr lang="en-US" sz="2200" b="1" dirty="0"/>
          </a:p>
          <a:p>
            <a:pPr marL="0" indent="0" algn="just">
              <a:spcBef>
                <a:spcPts val="0"/>
              </a:spcBef>
              <a:buNone/>
            </a:pPr>
            <a:r>
              <a:rPr lang="en-US" sz="2200"/>
              <a:t>* Các </a:t>
            </a:r>
            <a:r>
              <a:rPr lang="en-US" sz="2200" dirty="0" err="1"/>
              <a:t>tiêu</a:t>
            </a:r>
            <a:r>
              <a:rPr lang="en-US" sz="2200" dirty="0"/>
              <a:t> </a:t>
            </a:r>
            <a:r>
              <a:rPr lang="en-US" sz="2200" dirty="0" err="1"/>
              <a:t>chí</a:t>
            </a:r>
            <a:r>
              <a:rPr lang="en-US" sz="2200" dirty="0"/>
              <a:t> </a:t>
            </a:r>
            <a:r>
              <a:rPr lang="en-US" sz="2200" dirty="0" err="1"/>
              <a:t>đánh</a:t>
            </a:r>
            <a:r>
              <a:rPr lang="en-US" sz="2200" dirty="0"/>
              <a:t> </a:t>
            </a:r>
            <a:r>
              <a:rPr lang="en-US" sz="2200" dirty="0" err="1"/>
              <a:t>giá</a:t>
            </a:r>
            <a:r>
              <a:rPr lang="en-US" sz="2200" dirty="0"/>
              <a:t> </a:t>
            </a:r>
            <a:r>
              <a:rPr lang="en-US" sz="2200" dirty="0" err="1"/>
              <a:t>này</a:t>
            </a:r>
            <a:r>
              <a:rPr lang="en-US" sz="2200" dirty="0"/>
              <a:t> ở </a:t>
            </a:r>
            <a:r>
              <a:rPr lang="en-US" sz="2200" dirty="0" err="1"/>
              <a:t>các</a:t>
            </a:r>
            <a:r>
              <a:rPr lang="en-US" sz="2200" dirty="0"/>
              <a:t> </a:t>
            </a:r>
            <a:r>
              <a:rPr lang="en-US" sz="2200" dirty="0" err="1"/>
              <a:t>cấp</a:t>
            </a:r>
            <a:r>
              <a:rPr lang="en-US" sz="2200" dirty="0"/>
              <a:t> </a:t>
            </a:r>
            <a:r>
              <a:rPr lang="en-US" sz="2200" dirty="0" err="1"/>
              <a:t>học</a:t>
            </a:r>
            <a:r>
              <a:rPr lang="en-US" sz="2200" dirty="0"/>
              <a:t> </a:t>
            </a:r>
            <a:r>
              <a:rPr lang="en-US" sz="2200" dirty="0" err="1"/>
              <a:t>đều</a:t>
            </a:r>
            <a:r>
              <a:rPr lang="en-US" sz="2200" dirty="0"/>
              <a:t> </a:t>
            </a:r>
            <a:r>
              <a:rPr lang="en-US" sz="2200" dirty="0" err="1"/>
              <a:t>có</a:t>
            </a:r>
            <a:r>
              <a:rPr lang="en-US" sz="2200" dirty="0"/>
              <a:t> </a:t>
            </a:r>
            <a:r>
              <a:rPr lang="en-US" sz="2200" dirty="0" err="1"/>
              <a:t>cơ</a:t>
            </a:r>
            <a:r>
              <a:rPr lang="en-US" sz="2200" dirty="0"/>
              <a:t> </a:t>
            </a:r>
            <a:r>
              <a:rPr lang="en-US" sz="2200" dirty="0" err="1"/>
              <a:t>sở</a:t>
            </a:r>
            <a:r>
              <a:rPr lang="en-US" sz="2200" dirty="0"/>
              <a:t> </a:t>
            </a:r>
            <a:r>
              <a:rPr lang="en-US" sz="2200" dirty="0" err="1"/>
              <a:t>chung</a:t>
            </a:r>
            <a:r>
              <a:rPr lang="en-US" sz="2200" dirty="0"/>
              <a:t>, </a:t>
            </a:r>
            <a:r>
              <a:rPr lang="en-US" sz="2200" dirty="0" err="1"/>
              <a:t>tuy</a:t>
            </a:r>
            <a:r>
              <a:rPr lang="en-US" sz="2200" dirty="0"/>
              <a:t> </a:t>
            </a:r>
            <a:r>
              <a:rPr lang="en-US" sz="2200" dirty="0" err="1"/>
              <a:t>nhiên</a:t>
            </a:r>
            <a:r>
              <a:rPr lang="en-US" sz="2200" dirty="0"/>
              <a:t> </a:t>
            </a:r>
            <a:r>
              <a:rPr lang="en-US" sz="2200" dirty="0" err="1"/>
              <a:t>mỗi</a:t>
            </a:r>
            <a:r>
              <a:rPr lang="en-US" sz="2200" dirty="0"/>
              <a:t> </a:t>
            </a:r>
            <a:r>
              <a:rPr lang="en-US" sz="2200" dirty="0" err="1"/>
              <a:t>cấp</a:t>
            </a:r>
            <a:r>
              <a:rPr lang="en-US" sz="2200" dirty="0"/>
              <a:t> </a:t>
            </a:r>
            <a:r>
              <a:rPr lang="en-US" sz="2200" dirty="0" err="1"/>
              <a:t>học</a:t>
            </a:r>
            <a:r>
              <a:rPr lang="en-US" sz="2200" dirty="0"/>
              <a:t> </a:t>
            </a:r>
            <a:r>
              <a:rPr lang="en-US" sz="2200" dirty="0" err="1"/>
              <a:t>khác</a:t>
            </a:r>
            <a:r>
              <a:rPr lang="en-US" sz="2200" dirty="0"/>
              <a:t> </a:t>
            </a:r>
            <a:r>
              <a:rPr lang="en-US" sz="2200" dirty="0" err="1"/>
              <a:t>nhau</a:t>
            </a:r>
            <a:r>
              <a:rPr lang="en-US" sz="2200" dirty="0"/>
              <a:t> </a:t>
            </a:r>
            <a:r>
              <a:rPr lang="en-US" sz="2200" dirty="0" err="1"/>
              <a:t>yêu</a:t>
            </a:r>
            <a:r>
              <a:rPr lang="en-US" sz="2200" dirty="0"/>
              <a:t> </a:t>
            </a:r>
            <a:r>
              <a:rPr lang="en-US" sz="2200" dirty="0" err="1"/>
              <a:t>cầu</a:t>
            </a:r>
            <a:r>
              <a:rPr lang="en-US" sz="2200" dirty="0"/>
              <a:t> </a:t>
            </a:r>
            <a:r>
              <a:rPr lang="en-US" sz="2200" dirty="0" err="1"/>
              <a:t>cũng</a:t>
            </a:r>
            <a:r>
              <a:rPr lang="en-US" sz="2200" dirty="0"/>
              <a:t> </a:t>
            </a:r>
            <a:r>
              <a:rPr lang="en-US" sz="2200" dirty="0" err="1"/>
              <a:t>khác</a:t>
            </a:r>
            <a:r>
              <a:rPr lang="en-US" sz="2200" dirty="0"/>
              <a:t> </a:t>
            </a:r>
            <a:r>
              <a:rPr lang="en-US" sz="2200" err="1"/>
              <a:t>nhau</a:t>
            </a:r>
            <a:r>
              <a:rPr lang="en-US" sz="2200"/>
              <a:t>.</a:t>
            </a:r>
            <a:endParaRPr lang="en-US" sz="2200" b="1" dirty="0"/>
          </a:p>
          <a:p>
            <a:pPr marL="0" indent="0" algn="just">
              <a:spcBef>
                <a:spcPts val="0"/>
              </a:spcBef>
              <a:buNone/>
            </a:pPr>
            <a:r>
              <a:rPr lang="en-US" sz="2200" b="1"/>
              <a:t>											PXH</a:t>
            </a:r>
            <a:endParaRPr lang="en-US" sz="2200" dirty="0"/>
          </a:p>
          <a:p>
            <a:pPr marL="0" indent="0">
              <a:spcBef>
                <a:spcPts val="0"/>
              </a:spcBef>
              <a:buNone/>
            </a:pPr>
            <a:endParaRPr lang="en-US" sz="2200" i="1" dirty="0"/>
          </a:p>
        </p:txBody>
      </p:sp>
    </p:spTree>
    <p:extLst>
      <p:ext uri="{BB962C8B-B14F-4D97-AF65-F5344CB8AC3E}">
        <p14:creationId xmlns:p14="http://schemas.microsoft.com/office/powerpoint/2010/main" val="2153845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487362"/>
          </a:xfrm>
        </p:spPr>
        <p:txBody>
          <a:bodyPr>
            <a:normAutofit fontScale="90000"/>
          </a:bodyPr>
          <a:lstStyle/>
          <a:p>
            <a:br>
              <a:rPr lang="en-US" sz="2000" b="1" dirty="0"/>
            </a:br>
            <a:br>
              <a:rPr lang="en-US" sz="2000" b="1" dirty="0"/>
            </a:br>
            <a:r>
              <a:rPr lang="en-US" sz="2000" b="1" dirty="0">
                <a:solidFill>
                  <a:srgbClr val="0000FF"/>
                </a:solidFill>
              </a:rPr>
              <a:t>3. QUY TẮC CƠ BẢN ĐỐI VỚI NGHỀ GIÁO (06 ND CB)</a:t>
            </a:r>
            <a:br>
              <a:rPr lang="en-US" dirty="0"/>
            </a:b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39762"/>
            <a:ext cx="12420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6389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65154" y="467272"/>
            <a:ext cx="6050643" cy="751928"/>
          </a:xfrm>
        </p:spPr>
        <p:txBody>
          <a:bodyPr anchor="b">
            <a:normAutofit fontScale="90000"/>
          </a:bodyPr>
          <a:lstStyle/>
          <a:p>
            <a:pPr>
              <a:lnSpc>
                <a:spcPct val="90000"/>
              </a:lnSpc>
            </a:pPr>
            <a:br>
              <a:rPr lang="en-US" sz="2200" b="1"/>
            </a:br>
            <a:br>
              <a:rPr lang="en-US" sz="2200" b="1"/>
            </a:br>
            <a:r>
              <a:rPr lang="en-US" sz="2200" b="1"/>
              <a:t>4. DẠY ĐỐI TƯỢNG HSY NHƯ THẾ NÀO CHO HIỆU QUẢ</a:t>
            </a:r>
            <a:br>
              <a:rPr lang="en-US" sz="2200"/>
            </a:br>
            <a:endParaRPr lang="en-US" sz="2200"/>
          </a:p>
        </p:txBody>
      </p:sp>
      <p:sp>
        <p:nvSpPr>
          <p:cNvPr id="51" name="Oval 5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rtoon of a child sleeping on a pile of books&#10;&#10;Description automatically generated">
            <a:extLst>
              <a:ext uri="{FF2B5EF4-FFF2-40B4-BE49-F238E27FC236}">
                <a16:creationId xmlns:a16="http://schemas.microsoft.com/office/drawing/2014/main" id="{7CD58316-4F80-5597-5455-DC1CD004943D}"/>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5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5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330272" y="1562696"/>
            <a:ext cx="5793310" cy="3142472"/>
          </a:xfrm>
        </p:spPr>
        <p:txBody>
          <a:bodyPr anchor="t">
            <a:noAutofit/>
          </a:bodyPr>
          <a:lstStyle/>
          <a:p>
            <a:pPr marL="0" indent="0">
              <a:buNone/>
            </a:pPr>
            <a:r>
              <a:rPr lang="en-US" sz="2800" b="1">
                <a:solidFill>
                  <a:schemeClr val="tx1">
                    <a:alpha val="80000"/>
                  </a:schemeClr>
                </a:solidFill>
              </a:rPr>
              <a:t>4.1. Tìm hiểu nguyên nhân dẫn đến việc học sinh học yếu</a:t>
            </a:r>
          </a:p>
          <a:p>
            <a:pPr marL="0" indent="0">
              <a:buNone/>
            </a:pPr>
            <a:r>
              <a:rPr lang="en-US" sz="2800">
                <a:solidFill>
                  <a:schemeClr val="tx1">
                    <a:alpha val="80000"/>
                  </a:schemeClr>
                </a:solidFill>
              </a:rPr>
              <a:t>Có 3 nhóm nguyên nhân cơ bản:</a:t>
            </a:r>
          </a:p>
          <a:p>
            <a:r>
              <a:rPr lang="en-US" sz="2800">
                <a:solidFill>
                  <a:schemeClr val="tx1">
                    <a:alpha val="80000"/>
                  </a:schemeClr>
                </a:solidFill>
              </a:rPr>
              <a:t>Do mất căn bản (mất gốc kiến thức). </a:t>
            </a:r>
          </a:p>
          <a:p>
            <a:r>
              <a:rPr lang="en-US" sz="2800">
                <a:solidFill>
                  <a:schemeClr val="tx1">
                    <a:alpha val="80000"/>
                  </a:schemeClr>
                </a:solidFill>
              </a:rPr>
              <a:t>Do động cơ học tập không đúng. </a:t>
            </a:r>
          </a:p>
          <a:p>
            <a:r>
              <a:rPr lang="en-US" sz="2800">
                <a:solidFill>
                  <a:schemeClr val="tx1">
                    <a:alpha val="80000"/>
                  </a:schemeClr>
                </a:solidFill>
              </a:rPr>
              <a:t>Do hoàn cảnh gia đình.</a:t>
            </a:r>
          </a:p>
          <a:p>
            <a:endParaRPr lang="en-US" sz="2800">
              <a:solidFill>
                <a:schemeClr val="tx1">
                  <a:alpha val="80000"/>
                </a:schemeClr>
              </a:solidFill>
            </a:endParaRPr>
          </a:p>
          <a:p>
            <a:pPr marL="0" indent="0">
              <a:buNone/>
            </a:pPr>
            <a:endParaRPr lang="en-US" sz="2800">
              <a:solidFill>
                <a:schemeClr val="tx1">
                  <a:alpha val="80000"/>
                </a:schemeClr>
              </a:solidFill>
            </a:endParaRPr>
          </a:p>
        </p:txBody>
      </p:sp>
      <p:sp>
        <p:nvSpPr>
          <p:cNvPr id="5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5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99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CB79A2A3-1A1B-7C36-2827-93973FC4E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843" y="1689677"/>
            <a:ext cx="4015866" cy="3858036"/>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684200" y="667809"/>
            <a:ext cx="5501548" cy="1060000"/>
          </a:xfrm>
        </p:spPr>
        <p:txBody>
          <a:bodyPr anchor="b">
            <a:normAutofit fontScale="90000"/>
          </a:bodyPr>
          <a:lstStyle/>
          <a:p>
            <a:pPr algn="l"/>
            <a:r>
              <a:rPr lang="en-US" sz="3200" b="1">
                <a:solidFill>
                  <a:schemeClr val="bg1"/>
                </a:solidFill>
              </a:rPr>
              <a:t>4. DẠY ĐỐI TƯỢNG HSY NHƯ THẾ NÀO CHO HIỆU QUẢ</a:t>
            </a:r>
            <a:endParaRPr lang="en-US" sz="3200">
              <a:solidFill>
                <a:schemeClr val="bg1"/>
              </a:solidFill>
            </a:endParaRPr>
          </a:p>
        </p:txBody>
      </p:sp>
      <p:sp>
        <p:nvSpPr>
          <p:cNvPr id="3" name="Content Placeholder 2"/>
          <p:cNvSpPr>
            <a:spLocks noGrp="1"/>
          </p:cNvSpPr>
          <p:nvPr>
            <p:ph idx="1"/>
          </p:nvPr>
        </p:nvSpPr>
        <p:spPr>
          <a:xfrm>
            <a:off x="684199" y="1778751"/>
            <a:ext cx="6637379" cy="4236918"/>
          </a:xfrm>
        </p:spPr>
        <p:txBody>
          <a:bodyPr anchor="t">
            <a:noAutofit/>
          </a:bodyPr>
          <a:lstStyle/>
          <a:p>
            <a:pPr marL="0" indent="0">
              <a:lnSpc>
                <a:spcPct val="90000"/>
              </a:lnSpc>
              <a:buNone/>
            </a:pPr>
            <a:r>
              <a:rPr lang="en-US" sz="1800" b="1">
                <a:solidFill>
                  <a:schemeClr val="bg1"/>
                </a:solidFill>
              </a:rPr>
              <a:t>4.2. Biện pháp khắc phục</a:t>
            </a:r>
            <a:endParaRPr lang="en-US" sz="1800" b="1" i="1">
              <a:solidFill>
                <a:schemeClr val="bg1"/>
              </a:solidFill>
            </a:endParaRPr>
          </a:p>
          <a:p>
            <a:pPr marL="0" indent="0">
              <a:lnSpc>
                <a:spcPct val="90000"/>
              </a:lnSpc>
              <a:buNone/>
            </a:pPr>
            <a:r>
              <a:rPr lang="en-US" sz="1800" b="1" i="1">
                <a:solidFill>
                  <a:schemeClr val="bg1"/>
                </a:solidFill>
              </a:rPr>
              <a:t>4.2.1. Do mất căn bản (mất gốc kiến thức)</a:t>
            </a:r>
            <a:endParaRPr lang="en-US" sz="1800">
              <a:solidFill>
                <a:schemeClr val="bg1"/>
              </a:solidFill>
            </a:endParaRPr>
          </a:p>
          <a:p>
            <a:pPr>
              <a:lnSpc>
                <a:spcPct val="90000"/>
              </a:lnSpc>
            </a:pPr>
            <a:r>
              <a:rPr lang="en-US" sz="1800">
                <a:solidFill>
                  <a:schemeClr val="bg1"/>
                </a:solidFill>
              </a:rPr>
              <a:t>GV thường xuyên củng cố lại hệ thống kiến thức theo chương trình.</a:t>
            </a:r>
          </a:p>
          <a:p>
            <a:pPr>
              <a:lnSpc>
                <a:spcPct val="90000"/>
              </a:lnSpc>
            </a:pPr>
            <a:r>
              <a:rPr lang="en-US" sz="1800">
                <a:solidFill>
                  <a:schemeClr val="bg1"/>
                </a:solidFill>
              </a:rPr>
              <a:t>Đưa ra nội dung bài tập phù hợp với kiến thức để học sinh có thể luyện tập kiến thức mới và ôn lại kiến thức đã học, có hệ thống câu hỏi từ dễ đến khó cho các đối tượng.</a:t>
            </a:r>
          </a:p>
          <a:p>
            <a:pPr>
              <a:lnSpc>
                <a:spcPct val="90000"/>
              </a:lnSpc>
            </a:pPr>
            <a:r>
              <a:rPr lang="en-US" sz="1800">
                <a:solidFill>
                  <a:schemeClr val="bg1"/>
                </a:solidFill>
              </a:rPr>
              <a:t>Dạy phân hóa theo từng đối tượng.</a:t>
            </a:r>
          </a:p>
          <a:p>
            <a:pPr>
              <a:lnSpc>
                <a:spcPct val="90000"/>
              </a:lnSpc>
            </a:pPr>
            <a:r>
              <a:rPr lang="en-US" sz="1800">
                <a:solidFill>
                  <a:schemeClr val="bg1"/>
                </a:solidFill>
              </a:rPr>
              <a:t>Quan sát và theo dõi từng hoạt động của các em bằng nhiều hình thức tổ chức: TĐ cá nhân, TĐ theo nhóm, theo tổ, đố vui, giải trí…Kết hợp KT thường xuyên việc học của các em mỗi ngày nhằm rèn thói quen học bài và làm bài, kích thích HĐ trí tuệ của HS.</a:t>
            </a:r>
          </a:p>
          <a:p>
            <a:pPr>
              <a:lnSpc>
                <a:spcPct val="90000"/>
              </a:lnSpc>
            </a:pPr>
            <a:r>
              <a:rPr lang="en-US" sz="1800">
                <a:solidFill>
                  <a:schemeClr val="bg1"/>
                </a:solidFill>
              </a:rPr>
              <a:t>Động viên, khích lệ, tuyên dương kịp thời (kết hợp với PHHS).</a:t>
            </a:r>
          </a:p>
        </p:txBody>
      </p:sp>
    </p:spTree>
    <p:extLst>
      <p:ext uri="{BB962C8B-B14F-4D97-AF65-F5344CB8AC3E}">
        <p14:creationId xmlns:p14="http://schemas.microsoft.com/office/powerpoint/2010/main" val="4082423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2286001" y="32877"/>
            <a:ext cx="9902951" cy="725221"/>
          </a:xfrm>
        </p:spPr>
        <p:txBody>
          <a:bodyPr anchor="b">
            <a:normAutofit/>
          </a:bodyPr>
          <a:lstStyle/>
          <a:p>
            <a:pPr>
              <a:lnSpc>
                <a:spcPct val="90000"/>
              </a:lnSpc>
            </a:pPr>
            <a:r>
              <a:rPr lang="en-US" sz="3400" b="1"/>
              <a:t>4. DẠY ĐỐI TƯỢNG HSY NHƯ THẾ NÀO CHO HIỆU QUẢ</a:t>
            </a:r>
            <a:endParaRPr lang="en-US" sz="3400"/>
          </a:p>
        </p:txBody>
      </p:sp>
      <p:pic>
        <p:nvPicPr>
          <p:cNvPr id="5" name="Picture 4" descr="A person standing in front of a chalkboard&#10;&#10;Description automatically generated">
            <a:extLst>
              <a:ext uri="{FF2B5EF4-FFF2-40B4-BE49-F238E27FC236}">
                <a16:creationId xmlns:a16="http://schemas.microsoft.com/office/drawing/2014/main" id="{E05F4621-30A7-9CF3-9041-65478A0EF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343400"/>
            <a:ext cx="2695417" cy="2162454"/>
          </a:xfrm>
          <a:prstGeom prst="rect">
            <a:avLst/>
          </a:prstGeom>
        </p:spPr>
      </p:pic>
      <p:sp>
        <p:nvSpPr>
          <p:cNvPr id="3" name="Content Placeholder 2"/>
          <p:cNvSpPr>
            <a:spLocks noGrp="1"/>
          </p:cNvSpPr>
          <p:nvPr>
            <p:ph idx="1"/>
          </p:nvPr>
        </p:nvSpPr>
        <p:spPr>
          <a:xfrm>
            <a:off x="2707495" y="758098"/>
            <a:ext cx="9448800" cy="6099902"/>
          </a:xfrm>
        </p:spPr>
        <p:txBody>
          <a:bodyPr anchor="t">
            <a:noAutofit/>
          </a:bodyPr>
          <a:lstStyle/>
          <a:p>
            <a:pPr marL="0" indent="0">
              <a:lnSpc>
                <a:spcPct val="90000"/>
              </a:lnSpc>
              <a:buNone/>
            </a:pPr>
            <a:r>
              <a:rPr lang="en-US" sz="1900" b="1" i="1"/>
              <a:t>4.2. Biện pháp khắc phục</a:t>
            </a:r>
          </a:p>
          <a:p>
            <a:pPr marL="0" indent="0">
              <a:lnSpc>
                <a:spcPct val="90000"/>
              </a:lnSpc>
              <a:buNone/>
            </a:pPr>
            <a:r>
              <a:rPr lang="en-US" sz="1900" b="1" i="1"/>
              <a:t>4.2.2. Do động cơ học tập không đúng</a:t>
            </a:r>
            <a:endParaRPr lang="en-US" sz="1900"/>
          </a:p>
          <a:p>
            <a:pPr>
              <a:lnSpc>
                <a:spcPct val="90000"/>
              </a:lnSpc>
            </a:pPr>
            <a:r>
              <a:rPr lang="en-US" sz="1900"/>
              <a:t>Những học sinh rơi vào tình trạng trên dẫn đến: không học bài, không làm bài, thường xuyên để quên vở bài tập ở nhà, vừa học vừa chơi, không tập trung,… Để các em có hứng thú học tập, giáo viên phải nắm vững và phối hợp nhịp nhàng các phương pháp dạy học, thay đổi bằng hình thức trò chơi, sử dụng phong phú đồ dùng học tập,… để giúp các em hiểu bài, tự bản thân mình giải quyết các bài tập GV giao. Ngoài ra, GV động viên các bạn trong tổ nhắc nhở và giúp đỡ lẫn nhau mỗi khi các em mắc phải những lỗi trên.</a:t>
            </a:r>
          </a:p>
          <a:p>
            <a:pPr>
              <a:lnSpc>
                <a:spcPct val="90000"/>
              </a:lnSpc>
            </a:pPr>
            <a:r>
              <a:rPr lang="en-US" sz="1900"/>
              <a:t>Ngoài ra, giáo viên cần trao đổi trực tiếp với từng đối tượng học sinh bằng lời nói, cử chỉ, mệnh lệnh thuyết phục (kết hợp với PHHS).</a:t>
            </a:r>
          </a:p>
          <a:p>
            <a:pPr>
              <a:lnSpc>
                <a:spcPct val="90000"/>
              </a:lnSpc>
            </a:pPr>
            <a:r>
              <a:rPr lang="en-US" sz="1900"/>
              <a:t>Bên cạnh phương pháp giáo dục trực tiếp với từng đối tượng học sinh, giáo viên cần phải phối hợp phương pháp giáo dục tập thể. Dùng dư luận của tập thể tác động đến đối tượng học sinh cá biệt, xây dựng dư luận tập thể lành mạnh thành khối đoàn kết với phương châm “Sống có trách nhiệm”, thiết lập mối quan hệ tốt giữa các thành viên, khơi gợi động lực học tập của học sinh vì danh dự tập thể mỗi thành viên tự giác điều khiển hành vi bản thân.</a:t>
            </a:r>
          </a:p>
          <a:p>
            <a:pPr>
              <a:lnSpc>
                <a:spcPct val="90000"/>
              </a:lnSpc>
            </a:pPr>
            <a:r>
              <a:rPr lang="en-US" sz="1900"/>
              <a:t>Đối với những học sinh thường hay có những thái độ như bi quan, mất niềm tin, tự phụ, chủ quan,… trong học tập, trong sinh hoạt do đặc điểm tâm sinh lí của lứa tuổi, có lúc các em linh động, lại có lúc các em ù lì, chậm chạp,… tất cả các trường hợp đó, giáo viên phải tận dụng phương pháp kích thích các em để các em biết kềm chế bản thân, làm bớt những biểu hiện quá đà hoặc tạo hứng thú cho các em đang ù lì trở lại hoạt động vui chơi, hoà đồng với các bạn trong lớp.</a:t>
            </a:r>
          </a:p>
        </p:txBody>
      </p:sp>
    </p:spTree>
    <p:extLst>
      <p:ext uri="{BB962C8B-B14F-4D97-AF65-F5344CB8AC3E}">
        <p14:creationId xmlns:p14="http://schemas.microsoft.com/office/powerpoint/2010/main" val="2739185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kids sitting at desks&#10;&#10;Description automatically generated">
            <a:extLst>
              <a:ext uri="{FF2B5EF4-FFF2-40B4-BE49-F238E27FC236}">
                <a16:creationId xmlns:a16="http://schemas.microsoft.com/office/drawing/2014/main" id="{6A255983-F66B-A12D-7500-8A5E717C15DC}"/>
              </a:ext>
            </a:extLst>
          </p:cNvPr>
          <p:cNvPicPr>
            <a:picLocks noChangeAspect="1"/>
          </p:cNvPicPr>
          <p:nvPr/>
        </p:nvPicPr>
        <p:blipFill>
          <a:blip r:embed="rId2">
            <a:extLst>
              <a:ext uri="{28A0092B-C50C-407E-A947-70E740481C1C}">
                <a14:useLocalDpi xmlns:a14="http://schemas.microsoft.com/office/drawing/2010/main" val="0"/>
              </a:ext>
            </a:extLst>
          </a:blip>
          <a:srcRect l="10279" r="532"/>
          <a:stretch/>
        </p:blipFill>
        <p:spPr>
          <a:xfrm>
            <a:off x="0" y="1295400"/>
            <a:ext cx="1718719" cy="44195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itle 1"/>
          <p:cNvSpPr>
            <a:spLocks noGrp="1"/>
          </p:cNvSpPr>
          <p:nvPr>
            <p:ph type="title"/>
          </p:nvPr>
        </p:nvSpPr>
        <p:spPr>
          <a:xfrm>
            <a:off x="1600200" y="-152400"/>
            <a:ext cx="10591800" cy="1158875"/>
          </a:xfrm>
        </p:spPr>
        <p:txBody>
          <a:bodyPr>
            <a:normAutofit/>
          </a:bodyPr>
          <a:lstStyle/>
          <a:p>
            <a:pPr>
              <a:lnSpc>
                <a:spcPct val="90000"/>
              </a:lnSpc>
            </a:pPr>
            <a:r>
              <a:rPr lang="en-US" sz="3600" b="1"/>
              <a:t>4. DẠY ĐỐI TƯỢNG HSY NHƯ THẾ NÀO CHO HIỆU QUẢ</a:t>
            </a:r>
            <a:endParaRPr lang="en-US" sz="3600"/>
          </a:p>
        </p:txBody>
      </p:sp>
      <p:sp>
        <p:nvSpPr>
          <p:cNvPr id="3" name="Content Placeholder 2"/>
          <p:cNvSpPr>
            <a:spLocks noGrp="1"/>
          </p:cNvSpPr>
          <p:nvPr>
            <p:ph idx="1"/>
          </p:nvPr>
        </p:nvSpPr>
        <p:spPr>
          <a:xfrm>
            <a:off x="1828800" y="838200"/>
            <a:ext cx="10134599" cy="5867400"/>
          </a:xfrm>
        </p:spPr>
        <p:txBody>
          <a:bodyPr>
            <a:noAutofit/>
          </a:bodyPr>
          <a:lstStyle/>
          <a:p>
            <a:pPr marL="0" indent="0">
              <a:lnSpc>
                <a:spcPct val="90000"/>
              </a:lnSpc>
              <a:buNone/>
            </a:pPr>
            <a:r>
              <a:rPr lang="en-US" sz="2000" b="1"/>
              <a:t>4.2. Biện pháp khắc phục</a:t>
            </a:r>
            <a:endParaRPr lang="en-US" sz="2000"/>
          </a:p>
          <a:p>
            <a:pPr marL="0" indent="0">
              <a:lnSpc>
                <a:spcPct val="90000"/>
              </a:lnSpc>
              <a:buNone/>
            </a:pPr>
            <a:r>
              <a:rPr lang="en-US" sz="2000" b="1" i="1"/>
              <a:t>4.2.3. Do hoàn cảnh gia đình </a:t>
            </a:r>
            <a:endParaRPr lang="en-US" sz="2000"/>
          </a:p>
          <a:p>
            <a:pPr>
              <a:lnSpc>
                <a:spcPct val="90000"/>
              </a:lnSpc>
            </a:pPr>
            <a:r>
              <a:rPr lang="en-US" sz="2000"/>
              <a:t>Luôn quan tâm, trao đổi, lắng nghe ý kiến của học sinh. Khơi gợi cho HS nói lên những mong muốn, trăn trở của mình. Từ đó, sẽ nắm bắt được tâm tư, nguyện vọng, sở thích, thái độ trong quan hệ với mọi người của HS. Phát huy năng lực, sở trường của các em.</a:t>
            </a:r>
          </a:p>
          <a:p>
            <a:pPr>
              <a:lnSpc>
                <a:spcPct val="90000"/>
              </a:lnSpc>
            </a:pPr>
            <a:r>
              <a:rPr lang="en-US" sz="2000"/>
              <a:t>Thông qua nghiên cứu kết quả kiểm tra giữa kì, cuối kỳ, KSCL giáo viên sẽ nắm được mặt mạnh cũng như mặt hạn chế của HS. Trong quá trình dạy học, giáo viên cần chú ý phát hiện kịp thời lổ hổng trong kiến thức của các em để kịp thời bổ sung, kèm cặp thêm…</a:t>
            </a:r>
          </a:p>
          <a:p>
            <a:pPr>
              <a:lnSpc>
                <a:spcPct val="90000"/>
              </a:lnSpc>
            </a:pPr>
            <a:r>
              <a:rPr lang="en-US" sz="2000"/>
              <a:t>Xây dựng động cơ học tập cho học sinh yếu chính là xác định cho HS hiểu: học để làm làm gì ? Vì sao phải học ? Gia đình càng khổ càng phải học!</a:t>
            </a:r>
          </a:p>
          <a:p>
            <a:pPr>
              <a:lnSpc>
                <a:spcPct val="90000"/>
              </a:lnSpc>
            </a:pPr>
            <a:r>
              <a:rPr lang="en-US" sz="2000"/>
              <a:t>Ngoài các các cuộc họp PHHS giáo viên cần gặp gỡ riêng với PHHS. Hợp tác giữa giáo viên và phụ huynh là điều cần thiết để học sinh học tập và rèn luyện. Qua đó, giáo viên sẽ thông tin kịp thời đến phụ huynh về kết quả học tập, hạnh kiểm, các mặt tham gia hoạt động,… của con em mình thông qua “liên lạc”. giáo viên và phụ huynh cần có sự liên kết hai chiều nhằm có biện pháp tác động phù hợp, động viên khuyến khích các em có tiến bộ, nhắc nhở kịp thời nếu các em có dấu hiệu lơ là trong học tập (PHHS phải có trách nhiệm với con).</a:t>
            </a:r>
          </a:p>
          <a:p>
            <a:pPr>
              <a:lnSpc>
                <a:spcPct val="90000"/>
              </a:lnSpc>
            </a:pPr>
            <a:r>
              <a:rPr lang="en-US" sz="2000"/>
              <a:t>Giáo viên tạo điều kiện tốt nhất về TG để HS có thể hoàn thành bài học ngay tại lớp.</a:t>
            </a:r>
          </a:p>
          <a:p>
            <a:pPr>
              <a:lnSpc>
                <a:spcPct val="90000"/>
              </a:lnSpc>
            </a:pPr>
            <a:r>
              <a:rPr lang="en-US" sz="2000"/>
              <a:t>VD: “C” 6B, bố mẹ bỏ nhau, ở với bố không quan tâm, mẹ đi lấy chồng khác -&gt; Tác động với PHHS mời đến trường gặp GVCN, BGH (nghĩa vụ; trắc ẩn); với HS (GV dang tay che chở).</a:t>
            </a:r>
          </a:p>
        </p:txBody>
      </p:sp>
    </p:spTree>
    <p:extLst>
      <p:ext uri="{BB962C8B-B14F-4D97-AF65-F5344CB8AC3E}">
        <p14:creationId xmlns:p14="http://schemas.microsoft.com/office/powerpoint/2010/main" val="20546210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88429" y="32657"/>
            <a:ext cx="7151913" cy="609600"/>
          </a:xfrm>
        </p:spPr>
        <p:txBody>
          <a:bodyPr>
            <a:normAutofit/>
          </a:bodyPr>
          <a:lstStyle/>
          <a:p>
            <a:pPr>
              <a:lnSpc>
                <a:spcPct val="90000"/>
              </a:lnSpc>
            </a:pPr>
            <a:r>
              <a:rPr lang="en-US" sz="2400" b="1"/>
              <a:t>4. DẠY ĐỐI TƯỢNG HSY NHƯ THẾ NÀO CHO HIỆU QUẢ</a:t>
            </a:r>
            <a:endParaRPr lang="en-US" sz="2400"/>
          </a:p>
        </p:txBody>
      </p:sp>
      <p:pic>
        <p:nvPicPr>
          <p:cNvPr id="5" name="Picture 4" descr="A child sitting at a desk&#10;&#10;Description automatically generated">
            <a:extLst>
              <a:ext uri="{FF2B5EF4-FFF2-40B4-BE49-F238E27FC236}">
                <a16:creationId xmlns:a16="http://schemas.microsoft.com/office/drawing/2014/main" id="{766E665D-7293-171E-A49B-3CAB9CEDDC41}"/>
              </a:ext>
            </a:extLst>
          </p:cNvPr>
          <p:cNvPicPr>
            <a:picLocks noChangeAspect="1"/>
          </p:cNvPicPr>
          <p:nvPr/>
        </p:nvPicPr>
        <p:blipFill>
          <a:blip r:embed="rId2">
            <a:extLst>
              <a:ext uri="{28A0092B-C50C-407E-A947-70E740481C1C}">
                <a14:useLocalDpi xmlns:a14="http://schemas.microsoft.com/office/drawing/2010/main" val="0"/>
              </a:ext>
            </a:extLst>
          </a:blip>
          <a:srcRect r="-2" b="632"/>
          <a:stretch/>
        </p:blipFill>
        <p:spPr>
          <a:xfrm>
            <a:off x="20" y="10"/>
            <a:ext cx="5257779"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p:cNvSpPr>
            <a:spLocks noGrp="1"/>
          </p:cNvSpPr>
          <p:nvPr>
            <p:ph idx="1"/>
          </p:nvPr>
        </p:nvSpPr>
        <p:spPr>
          <a:xfrm>
            <a:off x="5246913" y="642257"/>
            <a:ext cx="6890638" cy="6161315"/>
          </a:xfrm>
        </p:spPr>
        <p:txBody>
          <a:bodyPr>
            <a:normAutofit/>
          </a:bodyPr>
          <a:lstStyle/>
          <a:p>
            <a:pPr marL="0" indent="0" algn="just">
              <a:lnSpc>
                <a:spcPct val="90000"/>
              </a:lnSpc>
              <a:buNone/>
            </a:pPr>
            <a:r>
              <a:rPr lang="en-US" sz="2400" b="1" i="1"/>
              <a:t>4.2.4. Lưu ý trong quá trình dạy</a:t>
            </a:r>
            <a:endParaRPr lang="en-US" sz="2400"/>
          </a:p>
          <a:p>
            <a:pPr algn="just">
              <a:lnSpc>
                <a:spcPct val="90000"/>
              </a:lnSpc>
            </a:pPr>
            <a:r>
              <a:rPr lang="en-US" sz="2400"/>
              <a:t>GV để ý đến sơ đồ lớp, sơ đồ đối tượng cần quan tâm (Phụ lục).</a:t>
            </a:r>
          </a:p>
          <a:p>
            <a:pPr algn="just">
              <a:lnSpc>
                <a:spcPct val="90000"/>
              </a:lnSpc>
            </a:pPr>
            <a:r>
              <a:rPr lang="en-US" sz="2400"/>
              <a:t>Hệ thống câu hỏi, định hướng tư duy đến câu hỏi phụ; Lưu ý PP bàn tay nặn bột (từ từ để kích thích tư duy, dẫn đến đam mê…).</a:t>
            </a:r>
          </a:p>
          <a:p>
            <a:pPr algn="just">
              <a:lnSpc>
                <a:spcPct val="90000"/>
              </a:lnSpc>
            </a:pPr>
            <a:r>
              <a:rPr lang="en-US" sz="2400"/>
              <a:t>Làm việc nhóm, sức em nào đến đâu thì góp công đến đó vấn đề là kích thích sự vào cuộc của HS…</a:t>
            </a:r>
          </a:p>
          <a:p>
            <a:pPr algn="just">
              <a:lnSpc>
                <a:spcPct val="90000"/>
              </a:lnSpc>
            </a:pPr>
            <a:r>
              <a:rPr lang="en-US" sz="2400"/>
              <a:t>Bài tập về nhà câu dễ, câu khó, KTBTVN, CB lớp, GVBM, Áp Onluyen.</a:t>
            </a:r>
          </a:p>
          <a:p>
            <a:pPr algn="just">
              <a:lnSpc>
                <a:spcPct val="90000"/>
              </a:lnSpc>
            </a:pPr>
            <a:r>
              <a:rPr lang="en-US" sz="2400"/>
              <a:t>Đề KT: phù hợp lớp A mới nhiều, lớp B cũ nhiều…</a:t>
            </a:r>
          </a:p>
          <a:p>
            <a:pPr algn="just">
              <a:lnSpc>
                <a:spcPct val="90000"/>
              </a:lnSpc>
            </a:pPr>
            <a:r>
              <a:rPr lang="en-US" sz="2400"/>
              <a:t>Kết hợp giữa GVBM với GVCN, PHHS: Hậu KQ KT…</a:t>
            </a:r>
          </a:p>
          <a:p>
            <a:pPr marL="0" indent="0" algn="just">
              <a:lnSpc>
                <a:spcPct val="90000"/>
              </a:lnSpc>
              <a:buNone/>
            </a:pPr>
            <a:endParaRPr lang="en-US" sz="2400"/>
          </a:p>
        </p:txBody>
      </p:sp>
    </p:spTree>
    <p:extLst>
      <p:ext uri="{BB962C8B-B14F-4D97-AF65-F5344CB8AC3E}">
        <p14:creationId xmlns:p14="http://schemas.microsoft.com/office/powerpoint/2010/main" val="2515017725"/>
      </p:ext>
    </p:extLst>
  </p:cSld>
  <p:clrMapOvr>
    <a:masterClrMapping/>
  </p:clrMapOvr>
  <mc:AlternateContent xmlns:mc="http://schemas.openxmlformats.org/markup-compatibility/2006">
    <mc:Choice xmlns:p14="http://schemas.microsoft.com/office/powerpoint/2010/main" Requires="p14">
      <p:transition spd="slow" p14:dur="3900">
        <p14:glitter dir="d"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76200"/>
            <a:ext cx="7772400" cy="1219199"/>
          </a:xfrm>
        </p:spPr>
        <p:txBody>
          <a:bodyPr>
            <a:normAutofit fontScale="90000"/>
          </a:bodyPr>
          <a:lstStyle/>
          <a:p>
            <a:br>
              <a:rPr lang="en-US" sz="4000" b="1" dirty="0">
                <a:solidFill>
                  <a:srgbClr val="FF0000"/>
                </a:solidFill>
              </a:rPr>
            </a:br>
            <a:r>
              <a:rPr lang="en-US" sz="3600" b="1" dirty="0">
                <a:solidFill>
                  <a:srgbClr val="FF0000"/>
                </a:solidFill>
              </a:rPr>
              <a:t>NỘI DUNG TRAO ĐỔI BDCM HÈ 2024 </a:t>
            </a:r>
            <a:br>
              <a:rPr lang="en-US" sz="4000" b="1" dirty="0">
                <a:solidFill>
                  <a:srgbClr val="FF0000"/>
                </a:solidFill>
              </a:rPr>
            </a:br>
            <a:r>
              <a:rPr lang="en-US" sz="3100" b="1" dirty="0">
                <a:solidFill>
                  <a:srgbClr val="FF0000"/>
                </a:solidFill>
              </a:rPr>
              <a:t>CHO CBGV TRONG TRƯỜNG THCS ĐỒNG MINH</a:t>
            </a:r>
            <a:br>
              <a:rPr lang="en-US" sz="3100" b="1" dirty="0">
                <a:solidFill>
                  <a:srgbClr val="FF0000"/>
                </a:solidFill>
              </a:rPr>
            </a:br>
            <a:r>
              <a:rPr lang="en-US" sz="3100" b="1" dirty="0">
                <a:solidFill>
                  <a:srgbClr val="FF0000"/>
                </a:solidFill>
              </a:rPr>
              <a:t>PHẦN 1: PHẠM XUÂN HƯNG - HT</a:t>
            </a:r>
            <a:br>
              <a:rPr lang="en-US" b="1" dirty="0"/>
            </a:br>
            <a:endParaRPr lang="en-US" dirty="0"/>
          </a:p>
        </p:txBody>
      </p:sp>
      <p:sp>
        <p:nvSpPr>
          <p:cNvPr id="3" name="Subtitle 2"/>
          <p:cNvSpPr>
            <a:spLocks noGrp="1"/>
          </p:cNvSpPr>
          <p:nvPr>
            <p:ph type="subTitle" idx="1"/>
          </p:nvPr>
        </p:nvSpPr>
        <p:spPr>
          <a:xfrm>
            <a:off x="609600" y="1524000"/>
            <a:ext cx="11125200" cy="4495800"/>
          </a:xfrm>
        </p:spPr>
        <p:txBody>
          <a:bodyPr>
            <a:noAutofit/>
          </a:bodyPr>
          <a:lstStyle/>
          <a:p>
            <a:pPr lvl="0" algn="l"/>
            <a:r>
              <a:rPr lang="en-US" sz="2600" b="1" dirty="0" err="1">
                <a:solidFill>
                  <a:srgbClr val="0000FF"/>
                </a:solidFill>
              </a:rPr>
              <a:t>Thời</a:t>
            </a:r>
            <a:r>
              <a:rPr lang="en-US" sz="2600" b="1" dirty="0">
                <a:solidFill>
                  <a:srgbClr val="0000FF"/>
                </a:solidFill>
              </a:rPr>
              <a:t> </a:t>
            </a:r>
            <a:r>
              <a:rPr lang="en-US" sz="2600" b="1" dirty="0" err="1">
                <a:solidFill>
                  <a:srgbClr val="0000FF"/>
                </a:solidFill>
              </a:rPr>
              <a:t>gian</a:t>
            </a:r>
            <a:r>
              <a:rPr lang="en-US" sz="2600" b="1" dirty="0">
                <a:solidFill>
                  <a:srgbClr val="0000FF"/>
                </a:solidFill>
              </a:rPr>
              <a:t>: 	</a:t>
            </a:r>
            <a:r>
              <a:rPr lang="en-US" sz="2600" dirty="0" err="1">
                <a:solidFill>
                  <a:srgbClr val="0000FF"/>
                </a:solidFill>
              </a:rPr>
              <a:t>Chiều</a:t>
            </a:r>
            <a:r>
              <a:rPr lang="en-US" sz="2600" dirty="0">
                <a:solidFill>
                  <a:srgbClr val="0000FF"/>
                </a:solidFill>
              </a:rPr>
              <a:t> </a:t>
            </a:r>
            <a:r>
              <a:rPr lang="en-US" sz="2600" dirty="0" err="1">
                <a:solidFill>
                  <a:srgbClr val="0000FF"/>
                </a:solidFill>
              </a:rPr>
              <a:t>ngày</a:t>
            </a:r>
            <a:r>
              <a:rPr lang="en-US" sz="2600" dirty="0">
                <a:solidFill>
                  <a:srgbClr val="0000FF"/>
                </a:solidFill>
              </a:rPr>
              <a:t> 27/8/2024 (90’)</a:t>
            </a:r>
            <a:endParaRPr lang="en-US" sz="2600" b="1" dirty="0">
              <a:solidFill>
                <a:srgbClr val="0000FF"/>
              </a:solidFill>
            </a:endParaRPr>
          </a:p>
          <a:p>
            <a:pPr lvl="0" algn="l"/>
            <a:r>
              <a:rPr lang="en-US" sz="2600" b="1" dirty="0" err="1">
                <a:solidFill>
                  <a:srgbClr val="0000FF"/>
                </a:solidFill>
              </a:rPr>
              <a:t>Địa</a:t>
            </a:r>
            <a:r>
              <a:rPr lang="en-US" sz="2600" b="1" dirty="0">
                <a:solidFill>
                  <a:srgbClr val="0000FF"/>
                </a:solidFill>
              </a:rPr>
              <a:t> </a:t>
            </a:r>
            <a:r>
              <a:rPr lang="en-US" sz="2600" b="1" dirty="0" err="1">
                <a:solidFill>
                  <a:srgbClr val="0000FF"/>
                </a:solidFill>
              </a:rPr>
              <a:t>điểm</a:t>
            </a:r>
            <a:r>
              <a:rPr lang="en-US" sz="2600" b="1" dirty="0">
                <a:solidFill>
                  <a:srgbClr val="0000FF"/>
                </a:solidFill>
              </a:rPr>
              <a:t>: 	</a:t>
            </a:r>
            <a:r>
              <a:rPr lang="en-US" sz="2600" dirty="0" err="1">
                <a:solidFill>
                  <a:srgbClr val="0000FF"/>
                </a:solidFill>
              </a:rPr>
              <a:t>Phòng</a:t>
            </a:r>
            <a:r>
              <a:rPr lang="en-US" sz="2600" dirty="0">
                <a:solidFill>
                  <a:srgbClr val="0000FF"/>
                </a:solidFill>
              </a:rPr>
              <a:t> </a:t>
            </a:r>
            <a:r>
              <a:rPr lang="en-US" sz="2600" dirty="0" err="1">
                <a:solidFill>
                  <a:srgbClr val="0000FF"/>
                </a:solidFill>
              </a:rPr>
              <a:t>học</a:t>
            </a:r>
            <a:r>
              <a:rPr lang="en-US" sz="2600" dirty="0">
                <a:solidFill>
                  <a:srgbClr val="0000FF"/>
                </a:solidFill>
              </a:rPr>
              <a:t> </a:t>
            </a:r>
            <a:r>
              <a:rPr lang="en-US" sz="2600" dirty="0" err="1">
                <a:solidFill>
                  <a:srgbClr val="0000FF"/>
                </a:solidFill>
              </a:rPr>
              <a:t>lớp</a:t>
            </a:r>
            <a:r>
              <a:rPr lang="en-US" sz="2600" dirty="0">
                <a:solidFill>
                  <a:srgbClr val="0000FF"/>
                </a:solidFill>
              </a:rPr>
              <a:t> 9A.</a:t>
            </a:r>
            <a:endParaRPr lang="en-US" sz="2600" b="1" dirty="0">
              <a:solidFill>
                <a:srgbClr val="0000FF"/>
              </a:solidFill>
            </a:endParaRPr>
          </a:p>
          <a:p>
            <a:pPr lvl="0" algn="l"/>
            <a:r>
              <a:rPr lang="en-US" sz="2600" b="1" dirty="0" err="1">
                <a:solidFill>
                  <a:srgbClr val="0000FF"/>
                </a:solidFill>
              </a:rPr>
              <a:t>Đối</a:t>
            </a:r>
            <a:r>
              <a:rPr lang="en-US" sz="2600" b="1" dirty="0">
                <a:solidFill>
                  <a:srgbClr val="0000FF"/>
                </a:solidFill>
              </a:rPr>
              <a:t> </a:t>
            </a:r>
            <a:r>
              <a:rPr lang="en-US" sz="2600" b="1" dirty="0" err="1">
                <a:solidFill>
                  <a:srgbClr val="0000FF"/>
                </a:solidFill>
              </a:rPr>
              <a:t>tượng</a:t>
            </a:r>
            <a:r>
              <a:rPr lang="en-US" sz="2600" b="1" dirty="0">
                <a:solidFill>
                  <a:srgbClr val="0000FF"/>
                </a:solidFill>
              </a:rPr>
              <a:t>: 	</a:t>
            </a:r>
            <a:r>
              <a:rPr lang="en-US" sz="2600" dirty="0">
                <a:solidFill>
                  <a:srgbClr val="0000FF"/>
                </a:solidFill>
              </a:rPr>
              <a:t>GV </a:t>
            </a:r>
            <a:r>
              <a:rPr lang="en-US" sz="2600" dirty="0" err="1">
                <a:solidFill>
                  <a:srgbClr val="0000FF"/>
                </a:solidFill>
              </a:rPr>
              <a:t>trường</a:t>
            </a:r>
            <a:r>
              <a:rPr lang="en-US" sz="2600" dirty="0">
                <a:solidFill>
                  <a:srgbClr val="0000FF"/>
                </a:solidFill>
              </a:rPr>
              <a:t> THCS </a:t>
            </a:r>
            <a:r>
              <a:rPr lang="en-US" sz="2600" dirty="0" err="1">
                <a:solidFill>
                  <a:srgbClr val="0000FF"/>
                </a:solidFill>
              </a:rPr>
              <a:t>Đồng</a:t>
            </a:r>
            <a:r>
              <a:rPr lang="en-US" sz="2600" dirty="0">
                <a:solidFill>
                  <a:srgbClr val="0000FF"/>
                </a:solidFill>
              </a:rPr>
              <a:t> Minh (20).</a:t>
            </a:r>
            <a:endParaRPr lang="en-US" sz="2600" b="1" dirty="0">
              <a:solidFill>
                <a:srgbClr val="0000FF"/>
              </a:solidFill>
            </a:endParaRPr>
          </a:p>
          <a:p>
            <a:pPr lvl="0" algn="l"/>
            <a:r>
              <a:rPr lang="en-US" sz="2600" b="1" dirty="0" err="1">
                <a:solidFill>
                  <a:srgbClr val="0000FF"/>
                </a:solidFill>
              </a:rPr>
              <a:t>Nội</a:t>
            </a:r>
            <a:r>
              <a:rPr lang="en-US" sz="2600" b="1" dirty="0">
                <a:solidFill>
                  <a:srgbClr val="0000FF"/>
                </a:solidFill>
              </a:rPr>
              <a:t> dung: </a:t>
            </a:r>
          </a:p>
          <a:p>
            <a:pPr lvl="0" algn="just"/>
            <a:r>
              <a:rPr lang="en-US" sz="2600">
                <a:solidFill>
                  <a:srgbClr val="0000FF"/>
                </a:solidFill>
              </a:rPr>
              <a:t>   - </a:t>
            </a:r>
            <a:r>
              <a:rPr lang="en-US" sz="2600" dirty="0" err="1">
                <a:solidFill>
                  <a:srgbClr val="0000FF"/>
                </a:solidFill>
              </a:rPr>
              <a:t>Làm</a:t>
            </a:r>
            <a:r>
              <a:rPr lang="en-US" sz="2600" dirty="0">
                <a:solidFill>
                  <a:srgbClr val="0000FF"/>
                </a:solidFill>
              </a:rPr>
              <a:t> </a:t>
            </a:r>
            <a:r>
              <a:rPr lang="en-US" sz="2600" dirty="0" err="1">
                <a:solidFill>
                  <a:srgbClr val="0000FF"/>
                </a:solidFill>
              </a:rPr>
              <a:t>rõ</a:t>
            </a:r>
            <a:r>
              <a:rPr lang="en-US" sz="2600" dirty="0">
                <a:solidFill>
                  <a:srgbClr val="0000FF"/>
                </a:solidFill>
              </a:rPr>
              <a:t> </a:t>
            </a:r>
            <a:r>
              <a:rPr lang="en-US" sz="2600" dirty="0" err="1">
                <a:solidFill>
                  <a:srgbClr val="0000FF"/>
                </a:solidFill>
              </a:rPr>
              <a:t>thêm</a:t>
            </a:r>
            <a:r>
              <a:rPr lang="en-US" sz="2600" dirty="0">
                <a:solidFill>
                  <a:srgbClr val="0000FF"/>
                </a:solidFill>
              </a:rPr>
              <a:t> </a:t>
            </a:r>
            <a:r>
              <a:rPr lang="en-US" sz="2600" dirty="0" err="1">
                <a:solidFill>
                  <a:srgbClr val="0000FF"/>
                </a:solidFill>
              </a:rPr>
              <a:t>lý</a:t>
            </a:r>
            <a:r>
              <a:rPr lang="en-US" sz="2600" dirty="0">
                <a:solidFill>
                  <a:srgbClr val="0000FF"/>
                </a:solidFill>
              </a:rPr>
              <a:t> </a:t>
            </a:r>
            <a:r>
              <a:rPr lang="en-US" sz="2600" dirty="0" err="1">
                <a:solidFill>
                  <a:srgbClr val="0000FF"/>
                </a:solidFill>
              </a:rPr>
              <a:t>luận</a:t>
            </a:r>
            <a:r>
              <a:rPr lang="en-US" sz="2600" dirty="0">
                <a:solidFill>
                  <a:srgbClr val="0000FF"/>
                </a:solidFill>
              </a:rPr>
              <a:t> </a:t>
            </a:r>
            <a:r>
              <a:rPr lang="en-US" sz="2600" dirty="0" err="1">
                <a:solidFill>
                  <a:srgbClr val="0000FF"/>
                </a:solidFill>
              </a:rPr>
              <a:t>về</a:t>
            </a:r>
            <a:r>
              <a:rPr lang="en-US" sz="2600" dirty="0">
                <a:solidFill>
                  <a:srgbClr val="0000FF"/>
                </a:solidFill>
              </a:rPr>
              <a:t> </a:t>
            </a:r>
            <a:r>
              <a:rPr lang="en-US" sz="2600" dirty="0" err="1">
                <a:solidFill>
                  <a:srgbClr val="0000FF"/>
                </a:solidFill>
              </a:rPr>
              <a:t>đổi</a:t>
            </a:r>
            <a:r>
              <a:rPr lang="en-US" sz="2600" dirty="0">
                <a:solidFill>
                  <a:srgbClr val="0000FF"/>
                </a:solidFill>
              </a:rPr>
              <a:t> </a:t>
            </a:r>
            <a:r>
              <a:rPr lang="en-US" sz="2600" dirty="0" err="1">
                <a:solidFill>
                  <a:srgbClr val="0000FF"/>
                </a:solidFill>
              </a:rPr>
              <a:t>mới</a:t>
            </a:r>
            <a:r>
              <a:rPr lang="en-US" sz="2600" dirty="0">
                <a:solidFill>
                  <a:srgbClr val="0000FF"/>
                </a:solidFill>
              </a:rPr>
              <a:t> </a:t>
            </a:r>
            <a:r>
              <a:rPr lang="en-US" sz="2600" dirty="0" err="1">
                <a:solidFill>
                  <a:srgbClr val="0000FF"/>
                </a:solidFill>
              </a:rPr>
              <a:t>căn</a:t>
            </a:r>
            <a:r>
              <a:rPr lang="en-US" sz="2600" dirty="0">
                <a:solidFill>
                  <a:srgbClr val="0000FF"/>
                </a:solidFill>
              </a:rPr>
              <a:t> </a:t>
            </a:r>
            <a:r>
              <a:rPr lang="en-US" sz="2600" dirty="0" err="1">
                <a:solidFill>
                  <a:srgbClr val="0000FF"/>
                </a:solidFill>
              </a:rPr>
              <a:t>bản</a:t>
            </a:r>
            <a:r>
              <a:rPr lang="en-US" sz="2600" dirty="0">
                <a:solidFill>
                  <a:srgbClr val="0000FF"/>
                </a:solidFill>
              </a:rPr>
              <a:t> </a:t>
            </a:r>
            <a:r>
              <a:rPr lang="en-US" sz="2600" dirty="0" err="1">
                <a:solidFill>
                  <a:srgbClr val="0000FF"/>
                </a:solidFill>
              </a:rPr>
              <a:t>toàn</a:t>
            </a:r>
            <a:r>
              <a:rPr lang="en-US" sz="2600" dirty="0">
                <a:solidFill>
                  <a:srgbClr val="0000FF"/>
                </a:solidFill>
              </a:rPr>
              <a:t> </a:t>
            </a:r>
            <a:r>
              <a:rPr lang="en-US" sz="2600" dirty="0" err="1">
                <a:solidFill>
                  <a:srgbClr val="0000FF"/>
                </a:solidFill>
              </a:rPr>
              <a:t>diện</a:t>
            </a:r>
            <a:r>
              <a:rPr lang="en-US" sz="2600" dirty="0">
                <a:solidFill>
                  <a:srgbClr val="0000FF"/>
                </a:solidFill>
              </a:rPr>
              <a:t> GD-ĐT </a:t>
            </a:r>
            <a:r>
              <a:rPr lang="en-US" sz="2600" dirty="0" err="1">
                <a:solidFill>
                  <a:srgbClr val="0000FF"/>
                </a:solidFill>
              </a:rPr>
              <a:t>theo</a:t>
            </a:r>
            <a:r>
              <a:rPr lang="en-US" sz="2600" dirty="0">
                <a:solidFill>
                  <a:srgbClr val="0000FF"/>
                </a:solidFill>
              </a:rPr>
              <a:t> NQ 29/NQ-TW.</a:t>
            </a:r>
          </a:p>
          <a:p>
            <a:pPr lvl="0" algn="just"/>
            <a:r>
              <a:rPr lang="en-US" sz="2600">
                <a:solidFill>
                  <a:srgbClr val="0000FF"/>
                </a:solidFill>
              </a:rPr>
              <a:t>   - </a:t>
            </a:r>
            <a:r>
              <a:rPr lang="en-US" sz="2600" dirty="0" err="1">
                <a:solidFill>
                  <a:srgbClr val="0000FF"/>
                </a:solidFill>
              </a:rPr>
              <a:t>Vấn</a:t>
            </a:r>
            <a:r>
              <a:rPr lang="en-US" sz="2600" dirty="0">
                <a:solidFill>
                  <a:srgbClr val="0000FF"/>
                </a:solidFill>
              </a:rPr>
              <a:t> </a:t>
            </a:r>
            <a:r>
              <a:rPr lang="en-US" sz="2600" dirty="0" err="1">
                <a:solidFill>
                  <a:srgbClr val="0000FF"/>
                </a:solidFill>
              </a:rPr>
              <a:t>đề</a:t>
            </a:r>
            <a:r>
              <a:rPr lang="en-US" sz="2600" dirty="0">
                <a:solidFill>
                  <a:srgbClr val="0000FF"/>
                </a:solidFill>
              </a:rPr>
              <a:t> </a:t>
            </a:r>
            <a:r>
              <a:rPr lang="en-US" sz="2600" dirty="0" err="1">
                <a:solidFill>
                  <a:srgbClr val="0000FF"/>
                </a:solidFill>
              </a:rPr>
              <a:t>cốt</a:t>
            </a:r>
            <a:r>
              <a:rPr lang="en-US" sz="2600" dirty="0">
                <a:solidFill>
                  <a:srgbClr val="0000FF"/>
                </a:solidFill>
              </a:rPr>
              <a:t> </a:t>
            </a:r>
            <a:r>
              <a:rPr lang="en-US" sz="2600" dirty="0" err="1">
                <a:solidFill>
                  <a:srgbClr val="0000FF"/>
                </a:solidFill>
              </a:rPr>
              <a:t>lõi</a:t>
            </a:r>
            <a:r>
              <a:rPr lang="en-US" sz="2600" dirty="0">
                <a:solidFill>
                  <a:srgbClr val="0000FF"/>
                </a:solidFill>
              </a:rPr>
              <a:t> </a:t>
            </a:r>
            <a:r>
              <a:rPr lang="en-US" sz="2600" dirty="0" err="1">
                <a:solidFill>
                  <a:srgbClr val="0000FF"/>
                </a:solidFill>
              </a:rPr>
              <a:t>của</a:t>
            </a:r>
            <a:r>
              <a:rPr lang="en-US" sz="2600" dirty="0">
                <a:solidFill>
                  <a:srgbClr val="0000FF"/>
                </a:solidFill>
              </a:rPr>
              <a:t> </a:t>
            </a:r>
            <a:r>
              <a:rPr lang="en-US" sz="2600" dirty="0" err="1">
                <a:solidFill>
                  <a:srgbClr val="0000FF"/>
                </a:solidFill>
              </a:rPr>
              <a:t>chương</a:t>
            </a:r>
            <a:r>
              <a:rPr lang="en-US" sz="2600" dirty="0">
                <a:solidFill>
                  <a:srgbClr val="0000FF"/>
                </a:solidFill>
              </a:rPr>
              <a:t> </a:t>
            </a:r>
            <a:r>
              <a:rPr lang="en-US" sz="2600" dirty="0" err="1">
                <a:solidFill>
                  <a:srgbClr val="0000FF"/>
                </a:solidFill>
              </a:rPr>
              <a:t>trình</a:t>
            </a:r>
            <a:r>
              <a:rPr lang="en-US" sz="2600" dirty="0">
                <a:solidFill>
                  <a:srgbClr val="0000FF"/>
                </a:solidFill>
              </a:rPr>
              <a:t> GDPT 2018.</a:t>
            </a:r>
          </a:p>
          <a:p>
            <a:pPr lvl="0" algn="just"/>
            <a:r>
              <a:rPr lang="en-US" sz="2600">
                <a:solidFill>
                  <a:srgbClr val="0000FF"/>
                </a:solidFill>
              </a:rPr>
              <a:t>   - </a:t>
            </a:r>
            <a:r>
              <a:rPr lang="en-US" sz="2600" dirty="0" err="1">
                <a:solidFill>
                  <a:srgbClr val="0000FF"/>
                </a:solidFill>
              </a:rPr>
              <a:t>Quy</a:t>
            </a:r>
            <a:r>
              <a:rPr lang="en-US" sz="2600" dirty="0">
                <a:solidFill>
                  <a:srgbClr val="0000FF"/>
                </a:solidFill>
              </a:rPr>
              <a:t> </a:t>
            </a:r>
            <a:r>
              <a:rPr lang="en-US" sz="2600" dirty="0" err="1">
                <a:solidFill>
                  <a:srgbClr val="0000FF"/>
                </a:solidFill>
              </a:rPr>
              <a:t>tắc</a:t>
            </a:r>
            <a:r>
              <a:rPr lang="en-US" sz="2600" dirty="0">
                <a:solidFill>
                  <a:srgbClr val="0000FF"/>
                </a:solidFill>
              </a:rPr>
              <a:t> </a:t>
            </a:r>
            <a:r>
              <a:rPr lang="en-US" sz="2600" dirty="0" err="1">
                <a:solidFill>
                  <a:srgbClr val="0000FF"/>
                </a:solidFill>
              </a:rPr>
              <a:t>cơ</a:t>
            </a:r>
            <a:r>
              <a:rPr lang="en-US" sz="2600" dirty="0">
                <a:solidFill>
                  <a:srgbClr val="0000FF"/>
                </a:solidFill>
              </a:rPr>
              <a:t> </a:t>
            </a:r>
            <a:r>
              <a:rPr lang="en-US" sz="2600" dirty="0" err="1">
                <a:solidFill>
                  <a:srgbClr val="0000FF"/>
                </a:solidFill>
              </a:rPr>
              <a:t>bản</a:t>
            </a:r>
            <a:r>
              <a:rPr lang="en-US" sz="2600" dirty="0">
                <a:solidFill>
                  <a:srgbClr val="0000FF"/>
                </a:solidFill>
              </a:rPr>
              <a:t> </a:t>
            </a:r>
            <a:r>
              <a:rPr lang="en-US" sz="2600" dirty="0" err="1">
                <a:solidFill>
                  <a:srgbClr val="0000FF"/>
                </a:solidFill>
              </a:rPr>
              <a:t>của</a:t>
            </a:r>
            <a:r>
              <a:rPr lang="en-US" sz="2600" dirty="0">
                <a:solidFill>
                  <a:srgbClr val="0000FF"/>
                </a:solidFill>
              </a:rPr>
              <a:t> </a:t>
            </a:r>
            <a:r>
              <a:rPr lang="en-US" sz="2600" dirty="0" err="1">
                <a:solidFill>
                  <a:srgbClr val="0000FF"/>
                </a:solidFill>
              </a:rPr>
              <a:t>nghề</a:t>
            </a:r>
            <a:r>
              <a:rPr lang="en-US" sz="2600" dirty="0">
                <a:solidFill>
                  <a:srgbClr val="0000FF"/>
                </a:solidFill>
              </a:rPr>
              <a:t> </a:t>
            </a:r>
            <a:r>
              <a:rPr lang="en-US" sz="2600" dirty="0" err="1">
                <a:solidFill>
                  <a:srgbClr val="0000FF"/>
                </a:solidFill>
              </a:rPr>
              <a:t>giáo</a:t>
            </a:r>
            <a:r>
              <a:rPr lang="en-US" sz="2600" dirty="0">
                <a:solidFill>
                  <a:srgbClr val="0000FF"/>
                </a:solidFill>
              </a:rPr>
              <a:t>.</a:t>
            </a:r>
          </a:p>
          <a:p>
            <a:pPr lvl="0" algn="just"/>
            <a:r>
              <a:rPr lang="en-US" sz="2600">
                <a:solidFill>
                  <a:srgbClr val="0000FF"/>
                </a:solidFill>
              </a:rPr>
              <a:t>    - </a:t>
            </a:r>
            <a:r>
              <a:rPr lang="en-US" sz="2600" dirty="0" err="1">
                <a:solidFill>
                  <a:srgbClr val="0000FF"/>
                </a:solidFill>
              </a:rPr>
              <a:t>Dạy</a:t>
            </a:r>
            <a:r>
              <a:rPr lang="en-US" sz="2600" dirty="0">
                <a:solidFill>
                  <a:srgbClr val="0000FF"/>
                </a:solidFill>
              </a:rPr>
              <a:t> </a:t>
            </a:r>
            <a:r>
              <a:rPr lang="en-US" sz="2600" dirty="0" err="1">
                <a:solidFill>
                  <a:srgbClr val="0000FF"/>
                </a:solidFill>
              </a:rPr>
              <a:t>đối</a:t>
            </a:r>
            <a:r>
              <a:rPr lang="en-US" sz="2600" dirty="0">
                <a:solidFill>
                  <a:srgbClr val="0000FF"/>
                </a:solidFill>
              </a:rPr>
              <a:t> </a:t>
            </a:r>
            <a:r>
              <a:rPr lang="en-US" sz="2600" dirty="0" err="1">
                <a:solidFill>
                  <a:srgbClr val="0000FF"/>
                </a:solidFill>
              </a:rPr>
              <a:t>với</a:t>
            </a:r>
            <a:r>
              <a:rPr lang="en-US" sz="2600" dirty="0">
                <a:solidFill>
                  <a:srgbClr val="0000FF"/>
                </a:solidFill>
              </a:rPr>
              <a:t> </a:t>
            </a:r>
            <a:r>
              <a:rPr lang="en-US" sz="2600" dirty="0" err="1">
                <a:solidFill>
                  <a:srgbClr val="0000FF"/>
                </a:solidFill>
              </a:rPr>
              <a:t>đối</a:t>
            </a:r>
            <a:r>
              <a:rPr lang="en-US" sz="2600" dirty="0">
                <a:solidFill>
                  <a:srgbClr val="0000FF"/>
                </a:solidFill>
              </a:rPr>
              <a:t> </a:t>
            </a:r>
            <a:r>
              <a:rPr lang="en-US" sz="2600" dirty="0" err="1">
                <a:solidFill>
                  <a:srgbClr val="0000FF"/>
                </a:solidFill>
              </a:rPr>
              <a:t>tượng</a:t>
            </a:r>
            <a:r>
              <a:rPr lang="en-US" sz="2600" dirty="0">
                <a:solidFill>
                  <a:srgbClr val="0000FF"/>
                </a:solidFill>
              </a:rPr>
              <a:t> HS </a:t>
            </a:r>
            <a:r>
              <a:rPr lang="en-US" sz="2600" dirty="0" err="1">
                <a:solidFill>
                  <a:srgbClr val="0000FF"/>
                </a:solidFill>
              </a:rPr>
              <a:t>yếu</a:t>
            </a:r>
            <a:r>
              <a:rPr lang="en-US" sz="2600" dirty="0">
                <a:solidFill>
                  <a:srgbClr val="0000FF"/>
                </a:solidFill>
              </a:rPr>
              <a:t> </a:t>
            </a:r>
            <a:r>
              <a:rPr lang="en-US" sz="2600" dirty="0" err="1">
                <a:solidFill>
                  <a:srgbClr val="0000FF"/>
                </a:solidFill>
              </a:rPr>
              <a:t>như</a:t>
            </a:r>
            <a:r>
              <a:rPr lang="en-US" sz="2600" dirty="0">
                <a:solidFill>
                  <a:srgbClr val="0000FF"/>
                </a:solidFill>
              </a:rPr>
              <a:t> </a:t>
            </a:r>
            <a:r>
              <a:rPr lang="en-US" sz="2600" dirty="0" err="1">
                <a:solidFill>
                  <a:srgbClr val="0000FF"/>
                </a:solidFill>
              </a:rPr>
              <a:t>thế</a:t>
            </a:r>
            <a:r>
              <a:rPr lang="en-US" sz="2600" dirty="0">
                <a:solidFill>
                  <a:srgbClr val="0000FF"/>
                </a:solidFill>
              </a:rPr>
              <a:t> </a:t>
            </a:r>
            <a:r>
              <a:rPr lang="en-US" sz="2600" dirty="0" err="1">
                <a:solidFill>
                  <a:srgbClr val="0000FF"/>
                </a:solidFill>
              </a:rPr>
              <a:t>nào</a:t>
            </a:r>
            <a:r>
              <a:rPr lang="en-US" sz="2600" dirty="0">
                <a:solidFill>
                  <a:srgbClr val="0000FF"/>
                </a:solidFill>
              </a:rPr>
              <a:t> </a:t>
            </a:r>
            <a:r>
              <a:rPr lang="en-US" sz="2600" dirty="0" err="1">
                <a:solidFill>
                  <a:srgbClr val="0000FF"/>
                </a:solidFill>
              </a:rPr>
              <a:t>cho</a:t>
            </a:r>
            <a:r>
              <a:rPr lang="en-US" sz="2600" dirty="0">
                <a:solidFill>
                  <a:srgbClr val="0000FF"/>
                </a:solidFill>
              </a:rPr>
              <a:t> </a:t>
            </a:r>
            <a:r>
              <a:rPr lang="en-US" sz="2600" dirty="0" err="1">
                <a:solidFill>
                  <a:srgbClr val="0000FF"/>
                </a:solidFill>
              </a:rPr>
              <a:t>hiệu</a:t>
            </a:r>
            <a:r>
              <a:rPr lang="en-US" sz="2600" dirty="0">
                <a:solidFill>
                  <a:srgbClr val="0000FF"/>
                </a:solidFill>
              </a:rPr>
              <a:t> </a:t>
            </a:r>
            <a:r>
              <a:rPr lang="en-US" sz="2600" dirty="0" err="1">
                <a:solidFill>
                  <a:srgbClr val="0000FF"/>
                </a:solidFill>
              </a:rPr>
              <a:t>quả</a:t>
            </a:r>
            <a:r>
              <a:rPr lang="en-US" sz="2600" dirty="0">
                <a:solidFill>
                  <a:srgbClr val="0000FF"/>
                </a:solidFill>
              </a:rPr>
              <a:t>.</a:t>
            </a:r>
          </a:p>
          <a:p>
            <a:pPr lvl="0"/>
            <a:r>
              <a:rPr lang="en-US" sz="2600" i="1" dirty="0">
                <a:solidFill>
                  <a:srgbClr val="0000FF"/>
                </a:solidFill>
              </a:rPr>
              <a:t>(</a:t>
            </a:r>
            <a:r>
              <a:rPr lang="en-US" sz="2600" i="1" dirty="0" err="1">
                <a:solidFill>
                  <a:srgbClr val="0000FF"/>
                </a:solidFill>
              </a:rPr>
              <a:t>Mang</a:t>
            </a:r>
            <a:r>
              <a:rPr lang="en-US" sz="2600" i="1" dirty="0">
                <a:solidFill>
                  <a:srgbClr val="0000FF"/>
                </a:solidFill>
              </a:rPr>
              <a:t> </a:t>
            </a:r>
            <a:r>
              <a:rPr lang="en-US" sz="2600" i="1" dirty="0" err="1">
                <a:solidFill>
                  <a:srgbClr val="0000FF"/>
                </a:solidFill>
              </a:rPr>
              <a:t>tính</a:t>
            </a:r>
            <a:r>
              <a:rPr lang="en-US" sz="2600" i="1" dirty="0">
                <a:solidFill>
                  <a:srgbClr val="0000FF"/>
                </a:solidFill>
              </a:rPr>
              <a:t> </a:t>
            </a:r>
            <a:r>
              <a:rPr lang="en-US" sz="2600" i="1" dirty="0" err="1">
                <a:solidFill>
                  <a:srgbClr val="0000FF"/>
                </a:solidFill>
              </a:rPr>
              <a:t>đề</a:t>
            </a:r>
            <a:r>
              <a:rPr lang="en-US" sz="2600" i="1" dirty="0">
                <a:solidFill>
                  <a:srgbClr val="0000FF"/>
                </a:solidFill>
              </a:rPr>
              <a:t> </a:t>
            </a:r>
            <a:r>
              <a:rPr lang="en-US" sz="2600" i="1" dirty="0" err="1">
                <a:solidFill>
                  <a:srgbClr val="0000FF"/>
                </a:solidFill>
              </a:rPr>
              <a:t>dẫn</a:t>
            </a:r>
            <a:r>
              <a:rPr lang="en-US" sz="2600" i="1" dirty="0">
                <a:solidFill>
                  <a:srgbClr val="0000FF"/>
                </a:solidFill>
              </a:rPr>
              <a:t> </a:t>
            </a:r>
            <a:r>
              <a:rPr lang="en-US" sz="2600" i="1" dirty="0" err="1">
                <a:solidFill>
                  <a:srgbClr val="0000FF"/>
                </a:solidFill>
              </a:rPr>
              <a:t>để</a:t>
            </a:r>
            <a:r>
              <a:rPr lang="en-US" sz="2600" i="1" dirty="0">
                <a:solidFill>
                  <a:srgbClr val="0000FF"/>
                </a:solidFill>
              </a:rPr>
              <a:t> GV </a:t>
            </a:r>
            <a:r>
              <a:rPr lang="en-US" sz="2600" i="1" dirty="0" err="1">
                <a:solidFill>
                  <a:srgbClr val="0000FF"/>
                </a:solidFill>
              </a:rPr>
              <a:t>tự</a:t>
            </a:r>
            <a:r>
              <a:rPr lang="en-US" sz="2600" i="1" dirty="0">
                <a:solidFill>
                  <a:srgbClr val="0000FF"/>
                </a:solidFill>
              </a:rPr>
              <a:t> BD </a:t>
            </a:r>
            <a:r>
              <a:rPr lang="en-US" sz="2600" i="1" dirty="0" err="1">
                <a:solidFill>
                  <a:srgbClr val="0000FF"/>
                </a:solidFill>
              </a:rPr>
              <a:t>thêm</a:t>
            </a:r>
            <a:r>
              <a:rPr lang="en-US" sz="2600" i="1" dirty="0">
                <a:solidFill>
                  <a:srgbClr val="0000FF"/>
                </a:solidFill>
              </a:rPr>
              <a:t>!)</a:t>
            </a:r>
            <a:endParaRPr lang="en-US" sz="2600" i="1" dirty="0"/>
          </a:p>
        </p:txBody>
      </p:sp>
    </p:spTree>
    <p:extLst>
      <p:ext uri="{BB962C8B-B14F-4D97-AF65-F5344CB8AC3E}">
        <p14:creationId xmlns:p14="http://schemas.microsoft.com/office/powerpoint/2010/main" val="933507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fontScale="90000"/>
          </a:bodyPr>
          <a:lstStyle/>
          <a:p>
            <a:pPr lvl="0" fontAlgn="base">
              <a:spcAft>
                <a:spcPct val="0"/>
              </a:spcAft>
            </a:pPr>
            <a:r>
              <a:rPr lang="en-US" sz="2400" b="1" dirty="0">
                <a:solidFill>
                  <a:srgbClr val="0000FF"/>
                </a:solidFill>
              </a:rPr>
              <a:t>4. DẠY ĐỐI TƯỢNG HSY NHƯ THẾ NÀO CHO HIỆU QUẢ </a:t>
            </a:r>
            <a:r>
              <a:rPr lang="en-US" sz="2200" b="1" dirty="0">
                <a:solidFill>
                  <a:srgbClr val="FF0000"/>
                </a:solidFill>
              </a:rPr>
              <a:t>(</a:t>
            </a:r>
            <a:r>
              <a:rPr lang="en-US" sz="2200" b="1" dirty="0" err="1">
                <a:solidFill>
                  <a:srgbClr val="FF0000"/>
                </a:solidFill>
              </a:rPr>
              <a:t>Phụ</a:t>
            </a:r>
            <a:r>
              <a:rPr lang="en-US" sz="2200" b="1" dirty="0">
                <a:solidFill>
                  <a:srgbClr val="FF0000"/>
                </a:solidFill>
              </a:rPr>
              <a:t> </a:t>
            </a:r>
            <a:r>
              <a:rPr lang="en-US" sz="2200" b="1" dirty="0" err="1">
                <a:solidFill>
                  <a:srgbClr val="FF0000"/>
                </a:solidFill>
              </a:rPr>
              <a:t>lục</a:t>
            </a:r>
            <a:r>
              <a:rPr lang="en-US" sz="2200" b="1" dirty="0">
                <a:solidFill>
                  <a:srgbClr val="FF0000"/>
                </a:solidFill>
              </a:rPr>
              <a:t>)</a:t>
            </a:r>
            <a:br>
              <a:rPr lang="en-US" sz="2200" b="1" dirty="0"/>
            </a:br>
            <a:br>
              <a:rPr lang="en-US" sz="2200" b="1" dirty="0"/>
            </a:br>
            <a:r>
              <a:rPr lang="en-US" sz="2200" b="1" dirty="0">
                <a:latin typeface="Arial" pitchFamily="34" charset="0"/>
                <a:ea typeface="Times New Roman" pitchFamily="18" charset="0"/>
                <a:cs typeface="Arial" pitchFamily="34" charset="0"/>
              </a:rPr>
              <a:t>DSHS CẦN ĐẶC BIỆT QUAN TÂM KHI DẠY</a:t>
            </a:r>
            <a:br>
              <a:rPr lang="en-US" sz="2800" dirty="0">
                <a:latin typeface="Arial" pitchFamily="34" charset="0"/>
                <a:cs typeface="Arial" pitchFamily="34" charset="0"/>
              </a:rPr>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7922766"/>
              </p:ext>
            </p:extLst>
          </p:nvPr>
        </p:nvGraphicFramePr>
        <p:xfrm>
          <a:off x="381000" y="1143001"/>
          <a:ext cx="11658601" cy="5562603"/>
        </p:xfrm>
        <a:graphic>
          <a:graphicData uri="http://schemas.openxmlformats.org/drawingml/2006/table">
            <a:tbl>
              <a:tblPr firstRow="1" firstCol="1" lastRow="1" lastCol="1" bandRow="1" bandCol="1">
                <a:tableStyleId>{5C22544A-7EE6-4342-B048-85BDC9FD1C3A}</a:tableStyleId>
              </a:tblPr>
              <a:tblGrid>
                <a:gridCol w="633918">
                  <a:extLst>
                    <a:ext uri="{9D8B030D-6E8A-4147-A177-3AD203B41FA5}">
                      <a16:colId xmlns:a16="http://schemas.microsoft.com/office/drawing/2014/main" val="20000"/>
                    </a:ext>
                  </a:extLst>
                </a:gridCol>
                <a:gridCol w="1871898">
                  <a:extLst>
                    <a:ext uri="{9D8B030D-6E8A-4147-A177-3AD203B41FA5}">
                      <a16:colId xmlns:a16="http://schemas.microsoft.com/office/drawing/2014/main" val="20001"/>
                    </a:ext>
                  </a:extLst>
                </a:gridCol>
                <a:gridCol w="1439334">
                  <a:extLst>
                    <a:ext uri="{9D8B030D-6E8A-4147-A177-3AD203B41FA5}">
                      <a16:colId xmlns:a16="http://schemas.microsoft.com/office/drawing/2014/main" val="20002"/>
                    </a:ext>
                  </a:extLst>
                </a:gridCol>
                <a:gridCol w="1433974">
                  <a:extLst>
                    <a:ext uri="{9D8B030D-6E8A-4147-A177-3AD203B41FA5}">
                      <a16:colId xmlns:a16="http://schemas.microsoft.com/office/drawing/2014/main" val="20003"/>
                    </a:ext>
                  </a:extLst>
                </a:gridCol>
                <a:gridCol w="1226497">
                  <a:extLst>
                    <a:ext uri="{9D8B030D-6E8A-4147-A177-3AD203B41FA5}">
                      <a16:colId xmlns:a16="http://schemas.microsoft.com/office/drawing/2014/main" val="20004"/>
                    </a:ext>
                  </a:extLst>
                </a:gridCol>
                <a:gridCol w="1102468">
                  <a:extLst>
                    <a:ext uri="{9D8B030D-6E8A-4147-A177-3AD203B41FA5}">
                      <a16:colId xmlns:a16="http://schemas.microsoft.com/office/drawing/2014/main" val="20005"/>
                    </a:ext>
                  </a:extLst>
                </a:gridCol>
                <a:gridCol w="1653703">
                  <a:extLst>
                    <a:ext uri="{9D8B030D-6E8A-4147-A177-3AD203B41FA5}">
                      <a16:colId xmlns:a16="http://schemas.microsoft.com/office/drawing/2014/main" val="20006"/>
                    </a:ext>
                  </a:extLst>
                </a:gridCol>
                <a:gridCol w="1469958">
                  <a:extLst>
                    <a:ext uri="{9D8B030D-6E8A-4147-A177-3AD203B41FA5}">
                      <a16:colId xmlns:a16="http://schemas.microsoft.com/office/drawing/2014/main" val="20007"/>
                    </a:ext>
                  </a:extLst>
                </a:gridCol>
                <a:gridCol w="826851">
                  <a:extLst>
                    <a:ext uri="{9D8B030D-6E8A-4147-A177-3AD203B41FA5}">
                      <a16:colId xmlns:a16="http://schemas.microsoft.com/office/drawing/2014/main" val="20008"/>
                    </a:ext>
                  </a:extLst>
                </a:gridCol>
              </a:tblGrid>
              <a:tr h="809103">
                <a:tc>
                  <a:txBody>
                    <a:bodyPr/>
                    <a:lstStyle/>
                    <a:p>
                      <a:pPr algn="ctr">
                        <a:spcAft>
                          <a:spcPts val="0"/>
                        </a:spcAft>
                      </a:pPr>
                      <a:r>
                        <a:rPr lang="en-US" sz="1000" dirty="0">
                          <a:effectLst/>
                        </a:rPr>
                        <a:t>STT</a:t>
                      </a:r>
                      <a:endParaRPr lang="en-US" sz="1000" dirty="0">
                        <a:effectLst/>
                        <a:latin typeface="Times New Roman"/>
                        <a:ea typeface="Times New Roman"/>
                      </a:endParaRPr>
                    </a:p>
                  </a:txBody>
                  <a:tcPr marL="58366" marR="58366" marT="0" marB="0" anchor="ctr"/>
                </a:tc>
                <a:tc>
                  <a:txBody>
                    <a:bodyPr/>
                    <a:lstStyle/>
                    <a:p>
                      <a:pPr algn="ctr">
                        <a:spcAft>
                          <a:spcPts val="0"/>
                        </a:spcAft>
                      </a:pPr>
                      <a:r>
                        <a:rPr lang="en-US" sz="1000">
                          <a:effectLst/>
                        </a:rPr>
                        <a:t>HỌ VÀ TÊN HS</a:t>
                      </a:r>
                      <a:endParaRPr lang="en-US" sz="1000">
                        <a:effectLst/>
                        <a:latin typeface="Times New Roman"/>
                        <a:ea typeface="Times New Roman"/>
                      </a:endParaRPr>
                    </a:p>
                  </a:txBody>
                  <a:tcPr marL="58366" marR="58366" marT="0" marB="0" anchor="ctr"/>
                </a:tc>
                <a:tc>
                  <a:txBody>
                    <a:bodyPr/>
                    <a:lstStyle/>
                    <a:p>
                      <a:pPr algn="ctr">
                        <a:spcAft>
                          <a:spcPts val="0"/>
                        </a:spcAft>
                      </a:pPr>
                      <a:r>
                        <a:rPr lang="en-US" sz="1000">
                          <a:effectLst/>
                        </a:rPr>
                        <a:t>PHHS</a:t>
                      </a:r>
                      <a:endParaRPr lang="en-US" sz="1000">
                        <a:effectLst/>
                        <a:latin typeface="Times New Roman"/>
                        <a:ea typeface="Times New Roman"/>
                      </a:endParaRPr>
                    </a:p>
                  </a:txBody>
                  <a:tcPr marL="58366" marR="58366" marT="0" marB="0" anchor="ctr"/>
                </a:tc>
                <a:tc>
                  <a:txBody>
                    <a:bodyPr/>
                    <a:lstStyle/>
                    <a:p>
                      <a:pPr algn="ctr">
                        <a:spcAft>
                          <a:spcPts val="0"/>
                        </a:spcAft>
                      </a:pPr>
                      <a:r>
                        <a:rPr lang="en-US" sz="1000">
                          <a:effectLst/>
                        </a:rPr>
                        <a:t>SĐT</a:t>
                      </a:r>
                      <a:endParaRPr lang="en-US" sz="1000">
                        <a:effectLst/>
                        <a:latin typeface="Times New Roman"/>
                        <a:ea typeface="Times New Roman"/>
                      </a:endParaRPr>
                    </a:p>
                  </a:txBody>
                  <a:tcPr marL="58366" marR="58366" marT="0" marB="0" anchor="ctr"/>
                </a:tc>
                <a:tc>
                  <a:txBody>
                    <a:bodyPr/>
                    <a:lstStyle/>
                    <a:p>
                      <a:pPr algn="ctr">
                        <a:spcAft>
                          <a:spcPts val="0"/>
                        </a:spcAft>
                      </a:pPr>
                      <a:r>
                        <a:rPr lang="en-US" sz="1000" dirty="0">
                          <a:effectLst/>
                        </a:rPr>
                        <a:t>ĐỊA CHỈ</a:t>
                      </a:r>
                      <a:endParaRPr lang="en-US" sz="1000" dirty="0">
                        <a:effectLst/>
                        <a:latin typeface="Times New Roman"/>
                        <a:ea typeface="Times New Roman"/>
                      </a:endParaRPr>
                    </a:p>
                  </a:txBody>
                  <a:tcPr marL="58366" marR="58366" marT="0" marB="0" anchor="ctr"/>
                </a:tc>
                <a:tc>
                  <a:txBody>
                    <a:bodyPr/>
                    <a:lstStyle/>
                    <a:p>
                      <a:pPr algn="ctr">
                        <a:spcAft>
                          <a:spcPts val="0"/>
                        </a:spcAft>
                      </a:pPr>
                      <a:r>
                        <a:rPr lang="en-US" sz="1000">
                          <a:effectLst/>
                        </a:rPr>
                        <a:t>VỊ TRÍ NGỒI</a:t>
                      </a:r>
                      <a:endParaRPr lang="en-US" sz="1000">
                        <a:effectLst/>
                        <a:latin typeface="Times New Roman"/>
                        <a:ea typeface="Times New Roman"/>
                      </a:endParaRPr>
                    </a:p>
                  </a:txBody>
                  <a:tcPr marL="58366" marR="58366" marT="0" marB="0" anchor="ctr"/>
                </a:tc>
                <a:tc>
                  <a:txBody>
                    <a:bodyPr/>
                    <a:lstStyle/>
                    <a:p>
                      <a:pPr algn="ctr">
                        <a:spcAft>
                          <a:spcPts val="0"/>
                        </a:spcAft>
                      </a:pPr>
                      <a:r>
                        <a:rPr lang="en-US" sz="1000">
                          <a:effectLst/>
                        </a:rPr>
                        <a:t>HỌC YẾU MÔN</a:t>
                      </a:r>
                      <a:endParaRPr lang="en-US" sz="1000">
                        <a:effectLst/>
                        <a:latin typeface="Times New Roman"/>
                        <a:ea typeface="Times New Roman"/>
                      </a:endParaRPr>
                    </a:p>
                  </a:txBody>
                  <a:tcPr marL="58366" marR="58366" marT="0" marB="0" anchor="ctr"/>
                </a:tc>
                <a:tc>
                  <a:txBody>
                    <a:bodyPr/>
                    <a:lstStyle/>
                    <a:p>
                      <a:pPr algn="ctr">
                        <a:spcAft>
                          <a:spcPts val="0"/>
                        </a:spcAft>
                      </a:pPr>
                      <a:r>
                        <a:rPr lang="en-US" sz="1000">
                          <a:effectLst/>
                        </a:rPr>
                        <a:t>LÝ DO HỌC YẾU</a:t>
                      </a:r>
                      <a:endParaRPr lang="en-US" sz="1000">
                        <a:effectLst/>
                        <a:latin typeface="Times New Roman"/>
                        <a:ea typeface="Times New Roman"/>
                      </a:endParaRPr>
                    </a:p>
                  </a:txBody>
                  <a:tcPr marL="58366" marR="58366" marT="0" marB="0" anchor="ctr"/>
                </a:tc>
                <a:tc>
                  <a:txBody>
                    <a:bodyPr/>
                    <a:lstStyle/>
                    <a:p>
                      <a:pPr algn="ctr">
                        <a:spcAft>
                          <a:spcPts val="0"/>
                        </a:spcAft>
                      </a:pPr>
                      <a:r>
                        <a:rPr lang="en-US" sz="1000">
                          <a:effectLst/>
                        </a:rPr>
                        <a:t>GHI CHÚ</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0"/>
                  </a:ext>
                </a:extLst>
              </a:tr>
              <a:tr h="475350">
                <a:tc>
                  <a:txBody>
                    <a:bodyPr/>
                    <a:lstStyle/>
                    <a:p>
                      <a:pPr algn="ctr">
                        <a:spcAft>
                          <a:spcPts val="0"/>
                        </a:spcAft>
                      </a:pPr>
                      <a:r>
                        <a:rPr lang="en-US" sz="1200">
                          <a:effectLst/>
                        </a:rPr>
                        <a:t>1</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1"/>
                  </a:ext>
                </a:extLst>
              </a:tr>
              <a:tr h="475350">
                <a:tc>
                  <a:txBody>
                    <a:bodyPr/>
                    <a:lstStyle/>
                    <a:p>
                      <a:pPr algn="ctr">
                        <a:spcAft>
                          <a:spcPts val="0"/>
                        </a:spcAft>
                      </a:pPr>
                      <a:r>
                        <a:rPr lang="en-US" sz="1200">
                          <a:effectLst/>
                        </a:rPr>
                        <a:t>2</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dirty="0">
                          <a:effectLst/>
                        </a:rPr>
                        <a:t> </a:t>
                      </a:r>
                      <a:endParaRPr lang="en-US" sz="1000" dirty="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2"/>
                  </a:ext>
                </a:extLst>
              </a:tr>
              <a:tr h="475350">
                <a:tc>
                  <a:txBody>
                    <a:bodyPr/>
                    <a:lstStyle/>
                    <a:p>
                      <a:pPr algn="ctr">
                        <a:spcAft>
                          <a:spcPts val="0"/>
                        </a:spcAft>
                      </a:pPr>
                      <a:r>
                        <a:rPr lang="en-US" sz="1200">
                          <a:effectLst/>
                        </a:rPr>
                        <a:t>3</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3"/>
                  </a:ext>
                </a:extLst>
              </a:tr>
              <a:tr h="475350">
                <a:tc>
                  <a:txBody>
                    <a:bodyPr/>
                    <a:lstStyle/>
                    <a:p>
                      <a:pPr algn="ctr">
                        <a:spcAft>
                          <a:spcPts val="0"/>
                        </a:spcAft>
                      </a:pPr>
                      <a:r>
                        <a:rPr lang="en-US" sz="1200">
                          <a:effectLst/>
                        </a:rPr>
                        <a:t>4</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4"/>
                  </a:ext>
                </a:extLst>
              </a:tr>
              <a:tr h="475350">
                <a:tc>
                  <a:txBody>
                    <a:bodyPr/>
                    <a:lstStyle/>
                    <a:p>
                      <a:pPr algn="ctr">
                        <a:spcAft>
                          <a:spcPts val="0"/>
                        </a:spcAft>
                      </a:pPr>
                      <a:r>
                        <a:rPr lang="en-US" sz="1200">
                          <a:effectLst/>
                        </a:rPr>
                        <a:t>5</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5"/>
                  </a:ext>
                </a:extLst>
              </a:tr>
              <a:tr h="475350">
                <a:tc>
                  <a:txBody>
                    <a:bodyPr/>
                    <a:lstStyle/>
                    <a:p>
                      <a:pPr algn="ctr">
                        <a:spcAft>
                          <a:spcPts val="0"/>
                        </a:spcAft>
                      </a:pPr>
                      <a:r>
                        <a:rPr lang="en-US" sz="1200">
                          <a:effectLst/>
                        </a:rPr>
                        <a:t>6</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6"/>
                  </a:ext>
                </a:extLst>
              </a:tr>
              <a:tr h="475350">
                <a:tc>
                  <a:txBody>
                    <a:bodyPr/>
                    <a:lstStyle/>
                    <a:p>
                      <a:pPr algn="ctr">
                        <a:spcAft>
                          <a:spcPts val="0"/>
                        </a:spcAft>
                      </a:pPr>
                      <a:r>
                        <a:rPr lang="en-US" sz="1200">
                          <a:effectLst/>
                        </a:rPr>
                        <a:t>7</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7"/>
                  </a:ext>
                </a:extLst>
              </a:tr>
              <a:tr h="475350">
                <a:tc>
                  <a:txBody>
                    <a:bodyPr/>
                    <a:lstStyle/>
                    <a:p>
                      <a:pPr algn="ctr">
                        <a:spcAft>
                          <a:spcPts val="0"/>
                        </a:spcAft>
                      </a:pPr>
                      <a:r>
                        <a:rPr lang="en-US" sz="1200">
                          <a:effectLst/>
                        </a:rPr>
                        <a:t>8</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8"/>
                  </a:ext>
                </a:extLst>
              </a:tr>
              <a:tr h="475350">
                <a:tc>
                  <a:txBody>
                    <a:bodyPr/>
                    <a:lstStyle/>
                    <a:p>
                      <a:pPr algn="ctr">
                        <a:spcAft>
                          <a:spcPts val="0"/>
                        </a:spcAft>
                      </a:pPr>
                      <a:r>
                        <a:rPr lang="en-US" sz="1200">
                          <a:effectLst/>
                        </a:rPr>
                        <a:t>9</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extLst>
                  <a:ext uri="{0D108BD9-81ED-4DB2-BD59-A6C34878D82A}">
                    <a16:rowId xmlns:a16="http://schemas.microsoft.com/office/drawing/2014/main" val="10009"/>
                  </a:ext>
                </a:extLst>
              </a:tr>
              <a:tr h="475350">
                <a:tc>
                  <a:txBody>
                    <a:bodyPr/>
                    <a:lstStyle/>
                    <a:p>
                      <a:pPr algn="ctr">
                        <a:spcAft>
                          <a:spcPts val="0"/>
                        </a:spcAft>
                      </a:pPr>
                      <a:r>
                        <a:rPr lang="en-US" sz="1200">
                          <a:effectLst/>
                        </a:rPr>
                        <a:t>10</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dirty="0">
                          <a:effectLst/>
                        </a:rPr>
                        <a:t> </a:t>
                      </a:r>
                      <a:endParaRPr lang="en-US" sz="1000" dirty="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a:effectLst/>
                        </a:rPr>
                        <a:t> </a:t>
                      </a:r>
                      <a:endParaRPr lang="en-US" sz="1000">
                        <a:effectLst/>
                        <a:latin typeface="Times New Roman"/>
                        <a:ea typeface="Times New Roman"/>
                      </a:endParaRPr>
                    </a:p>
                  </a:txBody>
                  <a:tcPr marL="58366" marR="58366" marT="0" marB="0" anchor="ctr"/>
                </a:tc>
                <a:tc>
                  <a:txBody>
                    <a:bodyPr/>
                    <a:lstStyle/>
                    <a:p>
                      <a:pPr algn="ctr">
                        <a:spcAft>
                          <a:spcPts val="0"/>
                        </a:spcAft>
                      </a:pPr>
                      <a:r>
                        <a:rPr lang="en-US" sz="1200" dirty="0">
                          <a:effectLst/>
                        </a:rPr>
                        <a:t> </a:t>
                      </a:r>
                      <a:endParaRPr lang="en-US" sz="1000" dirty="0">
                        <a:effectLst/>
                        <a:latin typeface="Times New Roman"/>
                        <a:ea typeface="Times New Roman"/>
                      </a:endParaRPr>
                    </a:p>
                  </a:txBody>
                  <a:tcPr marL="58366" marR="58366"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552037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br>
              <a:rPr lang="en-US" sz="2200" b="1" dirty="0"/>
            </a:br>
            <a:br>
              <a:rPr lang="en-US" sz="2200" b="1" dirty="0"/>
            </a:br>
            <a:r>
              <a:rPr lang="en-US" sz="2200" b="1" dirty="0">
                <a:solidFill>
                  <a:srgbClr val="0000FF"/>
                </a:solidFill>
              </a:rPr>
              <a:t>1. LÀM RÕ THÊM LÝ LUẬN VÀ THỰC TIỄN VỀ ĐỔI MỚI CĂN BẢN TOÀN DIỆN GD&amp;ĐT THEO NGHỊ QUYẾT 29/NQ-TW</a:t>
            </a:r>
            <a:br>
              <a:rPr lang="en-US" dirty="0"/>
            </a:br>
            <a:endParaRPr lang="en-US" dirty="0"/>
          </a:p>
        </p:txBody>
      </p:sp>
      <p:sp>
        <p:nvSpPr>
          <p:cNvPr id="3" name="Content Placeholder 2"/>
          <p:cNvSpPr>
            <a:spLocks noGrp="1"/>
          </p:cNvSpPr>
          <p:nvPr>
            <p:ph idx="1"/>
          </p:nvPr>
        </p:nvSpPr>
        <p:spPr>
          <a:xfrm>
            <a:off x="381000" y="1295400"/>
            <a:ext cx="11582400" cy="5105400"/>
          </a:xfrm>
          <a:pattFill prst="pct5">
            <a:fgClr>
              <a:schemeClr val="bg1"/>
            </a:fgClr>
            <a:bgClr>
              <a:schemeClr val="bg1"/>
            </a:bgClr>
          </a:pattFill>
        </p:spPr>
        <p:txBody>
          <a:bodyPr>
            <a:normAutofit fontScale="62500" lnSpcReduction="20000"/>
          </a:bodyPr>
          <a:lstStyle/>
          <a:p>
            <a:pPr marL="0" indent="0" algn="just">
              <a:buNone/>
            </a:pPr>
            <a:r>
              <a:rPr lang="en-US" i="1" dirty="0"/>
              <a:t>        </a:t>
            </a:r>
            <a:r>
              <a:rPr lang="en-US" sz="3800" i="1" dirty="0" err="1">
                <a:solidFill>
                  <a:srgbClr val="0000FF"/>
                </a:solidFill>
              </a:rPr>
              <a:t>Ngày</a:t>
            </a:r>
            <a:r>
              <a:rPr lang="en-US" sz="3800" i="1" dirty="0">
                <a:solidFill>
                  <a:srgbClr val="0000FF"/>
                </a:solidFill>
              </a:rPr>
              <a:t> 04/11/2013, </a:t>
            </a:r>
            <a:r>
              <a:rPr lang="en-US" sz="3800" i="1" dirty="0" err="1">
                <a:solidFill>
                  <a:srgbClr val="0000FF"/>
                </a:solidFill>
              </a:rPr>
              <a:t>Nghị</a:t>
            </a:r>
            <a:r>
              <a:rPr lang="en-US" sz="3800" i="1" dirty="0">
                <a:solidFill>
                  <a:srgbClr val="0000FF"/>
                </a:solidFill>
              </a:rPr>
              <a:t> </a:t>
            </a:r>
            <a:r>
              <a:rPr lang="en-US" sz="3800" i="1" dirty="0" err="1">
                <a:solidFill>
                  <a:srgbClr val="0000FF"/>
                </a:solidFill>
              </a:rPr>
              <a:t>quyết</a:t>
            </a:r>
            <a:r>
              <a:rPr lang="en-US" sz="3800" i="1" dirty="0">
                <a:solidFill>
                  <a:srgbClr val="0000FF"/>
                </a:solidFill>
              </a:rPr>
              <a:t> </a:t>
            </a:r>
            <a:r>
              <a:rPr lang="en-US" sz="3800" i="1" dirty="0" err="1">
                <a:solidFill>
                  <a:srgbClr val="0000FF"/>
                </a:solidFill>
              </a:rPr>
              <a:t>số</a:t>
            </a:r>
            <a:r>
              <a:rPr lang="en-US" sz="3800" i="1" dirty="0">
                <a:solidFill>
                  <a:srgbClr val="0000FF"/>
                </a:solidFill>
              </a:rPr>
              <a:t>: 29-NQ/TW, </a:t>
            </a:r>
            <a:r>
              <a:rPr lang="en-US" sz="3800" dirty="0" err="1">
                <a:solidFill>
                  <a:srgbClr val="0000FF"/>
                </a:solidFill>
              </a:rPr>
              <a:t>về</a:t>
            </a:r>
            <a:r>
              <a:rPr lang="en-US" sz="3800" dirty="0">
                <a:solidFill>
                  <a:srgbClr val="0000FF"/>
                </a:solidFill>
              </a:rPr>
              <a:t> </a:t>
            </a:r>
            <a:r>
              <a:rPr lang="en-US" sz="3800" dirty="0" err="1">
                <a:solidFill>
                  <a:srgbClr val="0000FF"/>
                </a:solidFill>
              </a:rPr>
              <a:t>đổi</a:t>
            </a:r>
            <a:r>
              <a:rPr lang="en-US" sz="3800" dirty="0">
                <a:solidFill>
                  <a:srgbClr val="0000FF"/>
                </a:solidFill>
              </a:rPr>
              <a:t> </a:t>
            </a:r>
            <a:r>
              <a:rPr lang="en-US" sz="3800" dirty="0" err="1">
                <a:solidFill>
                  <a:srgbClr val="0000FF"/>
                </a:solidFill>
              </a:rPr>
              <a:t>mới</a:t>
            </a:r>
            <a:r>
              <a:rPr lang="en-US" sz="3800" dirty="0">
                <a:solidFill>
                  <a:srgbClr val="0000FF"/>
                </a:solidFill>
              </a:rPr>
              <a:t> </a:t>
            </a:r>
            <a:r>
              <a:rPr lang="en-US" sz="3800" dirty="0" err="1">
                <a:solidFill>
                  <a:srgbClr val="0000FF"/>
                </a:solidFill>
              </a:rPr>
              <a:t>căn</a:t>
            </a:r>
            <a:r>
              <a:rPr lang="en-US" sz="3800" dirty="0">
                <a:solidFill>
                  <a:srgbClr val="0000FF"/>
                </a:solidFill>
              </a:rPr>
              <a:t> </a:t>
            </a:r>
            <a:r>
              <a:rPr lang="en-US" sz="3800" dirty="0" err="1">
                <a:solidFill>
                  <a:srgbClr val="0000FF"/>
                </a:solidFill>
              </a:rPr>
              <a:t>bản</a:t>
            </a:r>
            <a:r>
              <a:rPr lang="en-US" sz="3800" dirty="0">
                <a:solidFill>
                  <a:srgbClr val="0000FF"/>
                </a:solidFill>
              </a:rPr>
              <a:t>, </a:t>
            </a:r>
            <a:r>
              <a:rPr lang="en-US" sz="3800" dirty="0" err="1">
                <a:solidFill>
                  <a:srgbClr val="0000FF"/>
                </a:solidFill>
              </a:rPr>
              <a:t>toàn</a:t>
            </a:r>
            <a:r>
              <a:rPr lang="en-US" sz="3800" dirty="0">
                <a:solidFill>
                  <a:srgbClr val="0000FF"/>
                </a:solidFill>
              </a:rPr>
              <a:t> </a:t>
            </a:r>
            <a:r>
              <a:rPr lang="en-US" sz="3800" dirty="0" err="1">
                <a:solidFill>
                  <a:srgbClr val="0000FF"/>
                </a:solidFill>
              </a:rPr>
              <a:t>diện</a:t>
            </a:r>
            <a:r>
              <a:rPr lang="en-US" sz="3800" dirty="0">
                <a:solidFill>
                  <a:srgbClr val="0000FF"/>
                </a:solidFill>
              </a:rPr>
              <a:t> </a:t>
            </a:r>
            <a:r>
              <a:rPr lang="en-US" sz="3800" dirty="0" err="1">
                <a:solidFill>
                  <a:srgbClr val="0000FF"/>
                </a:solidFill>
              </a:rPr>
              <a:t>giáo</a:t>
            </a:r>
            <a:r>
              <a:rPr lang="en-US" sz="3800" dirty="0">
                <a:solidFill>
                  <a:srgbClr val="0000FF"/>
                </a:solidFill>
              </a:rPr>
              <a:t> </a:t>
            </a:r>
            <a:r>
              <a:rPr lang="en-US" sz="3800" dirty="0" err="1">
                <a:solidFill>
                  <a:srgbClr val="0000FF"/>
                </a:solidFill>
              </a:rPr>
              <a:t>dục</a:t>
            </a:r>
            <a:r>
              <a:rPr lang="en-US" sz="3800" dirty="0">
                <a:solidFill>
                  <a:srgbClr val="0000FF"/>
                </a:solidFill>
              </a:rPr>
              <a:t> </a:t>
            </a:r>
            <a:r>
              <a:rPr lang="en-US" sz="3800" dirty="0" err="1">
                <a:solidFill>
                  <a:srgbClr val="0000FF"/>
                </a:solidFill>
              </a:rPr>
              <a:t>và</a:t>
            </a:r>
            <a:r>
              <a:rPr lang="en-US" sz="3800" dirty="0">
                <a:solidFill>
                  <a:srgbClr val="0000FF"/>
                </a:solidFill>
              </a:rPr>
              <a:t> </a:t>
            </a:r>
            <a:r>
              <a:rPr lang="en-US" sz="3800" dirty="0" err="1">
                <a:solidFill>
                  <a:srgbClr val="0000FF"/>
                </a:solidFill>
              </a:rPr>
              <a:t>đào</a:t>
            </a:r>
            <a:r>
              <a:rPr lang="en-US" sz="3800" dirty="0">
                <a:solidFill>
                  <a:srgbClr val="0000FF"/>
                </a:solidFill>
              </a:rPr>
              <a:t> </a:t>
            </a:r>
            <a:r>
              <a:rPr lang="en-US" sz="3800" dirty="0" err="1">
                <a:solidFill>
                  <a:srgbClr val="0000FF"/>
                </a:solidFill>
              </a:rPr>
              <a:t>tạo</a:t>
            </a:r>
            <a:r>
              <a:rPr lang="en-US" sz="3800" dirty="0">
                <a:solidFill>
                  <a:srgbClr val="0000FF"/>
                </a:solidFill>
              </a:rPr>
              <a:t>, </a:t>
            </a:r>
            <a:r>
              <a:rPr lang="en-US" sz="3800" dirty="0" err="1">
                <a:solidFill>
                  <a:srgbClr val="0000FF"/>
                </a:solidFill>
              </a:rPr>
              <a:t>đáp</a:t>
            </a:r>
            <a:r>
              <a:rPr lang="en-US" sz="3800" dirty="0">
                <a:solidFill>
                  <a:srgbClr val="0000FF"/>
                </a:solidFill>
              </a:rPr>
              <a:t> </a:t>
            </a:r>
            <a:r>
              <a:rPr lang="en-US" sz="3800" dirty="0" err="1">
                <a:solidFill>
                  <a:srgbClr val="0000FF"/>
                </a:solidFill>
              </a:rPr>
              <a:t>ứng</a:t>
            </a:r>
            <a:r>
              <a:rPr lang="en-US" sz="3800" dirty="0">
                <a:solidFill>
                  <a:srgbClr val="0000FF"/>
                </a:solidFill>
              </a:rPr>
              <a:t> </a:t>
            </a:r>
            <a:r>
              <a:rPr lang="en-US" sz="3800" dirty="0" err="1">
                <a:solidFill>
                  <a:srgbClr val="0000FF"/>
                </a:solidFill>
              </a:rPr>
              <a:t>yêu</a:t>
            </a:r>
            <a:r>
              <a:rPr lang="en-US" sz="3800" dirty="0">
                <a:solidFill>
                  <a:srgbClr val="0000FF"/>
                </a:solidFill>
              </a:rPr>
              <a:t> </a:t>
            </a:r>
            <a:r>
              <a:rPr lang="en-US" sz="3800" dirty="0" err="1">
                <a:solidFill>
                  <a:srgbClr val="0000FF"/>
                </a:solidFill>
              </a:rPr>
              <a:t>cầu</a:t>
            </a:r>
            <a:r>
              <a:rPr lang="en-US" sz="3800" dirty="0">
                <a:solidFill>
                  <a:srgbClr val="0000FF"/>
                </a:solidFill>
              </a:rPr>
              <a:t> </a:t>
            </a:r>
            <a:r>
              <a:rPr lang="en-US" sz="3800" dirty="0" err="1">
                <a:solidFill>
                  <a:srgbClr val="0000FF"/>
                </a:solidFill>
              </a:rPr>
              <a:t>công</a:t>
            </a:r>
            <a:r>
              <a:rPr lang="en-US" sz="3800" dirty="0">
                <a:solidFill>
                  <a:srgbClr val="0000FF"/>
                </a:solidFill>
              </a:rPr>
              <a:t> </a:t>
            </a:r>
            <a:r>
              <a:rPr lang="en-US" sz="3800" dirty="0" err="1">
                <a:solidFill>
                  <a:srgbClr val="0000FF"/>
                </a:solidFill>
              </a:rPr>
              <a:t>nghiệp</a:t>
            </a:r>
            <a:r>
              <a:rPr lang="en-US" sz="3800" dirty="0">
                <a:solidFill>
                  <a:srgbClr val="0000FF"/>
                </a:solidFill>
              </a:rPr>
              <a:t> </a:t>
            </a:r>
            <a:r>
              <a:rPr lang="en-US" sz="3800" dirty="0" err="1">
                <a:solidFill>
                  <a:srgbClr val="0000FF"/>
                </a:solidFill>
              </a:rPr>
              <a:t>hóa</a:t>
            </a:r>
            <a:r>
              <a:rPr lang="en-US" sz="3800" dirty="0">
                <a:solidFill>
                  <a:srgbClr val="0000FF"/>
                </a:solidFill>
              </a:rPr>
              <a:t>, </a:t>
            </a:r>
            <a:r>
              <a:rPr lang="en-US" sz="3800" dirty="0" err="1">
                <a:solidFill>
                  <a:srgbClr val="0000FF"/>
                </a:solidFill>
              </a:rPr>
              <a:t>hiện</a:t>
            </a:r>
            <a:r>
              <a:rPr lang="en-US" sz="3800" dirty="0">
                <a:solidFill>
                  <a:srgbClr val="0000FF"/>
                </a:solidFill>
              </a:rPr>
              <a:t> </a:t>
            </a:r>
            <a:r>
              <a:rPr lang="en-US" sz="3800" dirty="0" err="1">
                <a:solidFill>
                  <a:srgbClr val="0000FF"/>
                </a:solidFill>
              </a:rPr>
              <a:t>đại</a:t>
            </a:r>
            <a:r>
              <a:rPr lang="en-US" sz="3800" dirty="0">
                <a:solidFill>
                  <a:srgbClr val="0000FF"/>
                </a:solidFill>
              </a:rPr>
              <a:t> </a:t>
            </a:r>
            <a:r>
              <a:rPr lang="en-US" sz="3800" dirty="0" err="1">
                <a:solidFill>
                  <a:srgbClr val="0000FF"/>
                </a:solidFill>
              </a:rPr>
              <a:t>hóa</a:t>
            </a:r>
            <a:r>
              <a:rPr lang="en-US" sz="3800" dirty="0">
                <a:solidFill>
                  <a:srgbClr val="0000FF"/>
                </a:solidFill>
              </a:rPr>
              <a:t> </a:t>
            </a:r>
            <a:r>
              <a:rPr lang="en-US" sz="3800" dirty="0" err="1">
                <a:solidFill>
                  <a:srgbClr val="0000FF"/>
                </a:solidFill>
              </a:rPr>
              <a:t>trong</a:t>
            </a:r>
            <a:r>
              <a:rPr lang="en-US" sz="3800" dirty="0">
                <a:solidFill>
                  <a:srgbClr val="0000FF"/>
                </a:solidFill>
              </a:rPr>
              <a:t> </a:t>
            </a:r>
            <a:r>
              <a:rPr lang="en-US" sz="3800" dirty="0" err="1">
                <a:solidFill>
                  <a:srgbClr val="0000FF"/>
                </a:solidFill>
              </a:rPr>
              <a:t>điều</a:t>
            </a:r>
            <a:r>
              <a:rPr lang="en-US" sz="3800" dirty="0">
                <a:solidFill>
                  <a:srgbClr val="0000FF"/>
                </a:solidFill>
              </a:rPr>
              <a:t> </a:t>
            </a:r>
            <a:r>
              <a:rPr lang="en-US" sz="3800" dirty="0" err="1">
                <a:solidFill>
                  <a:srgbClr val="0000FF"/>
                </a:solidFill>
              </a:rPr>
              <a:t>kiện</a:t>
            </a:r>
            <a:r>
              <a:rPr lang="en-US" sz="3800" dirty="0">
                <a:solidFill>
                  <a:srgbClr val="0000FF"/>
                </a:solidFill>
              </a:rPr>
              <a:t> </a:t>
            </a:r>
            <a:r>
              <a:rPr lang="en-US" sz="3800" dirty="0" err="1">
                <a:solidFill>
                  <a:srgbClr val="0000FF"/>
                </a:solidFill>
              </a:rPr>
              <a:t>kinh</a:t>
            </a:r>
            <a:r>
              <a:rPr lang="en-US" sz="3800" dirty="0">
                <a:solidFill>
                  <a:srgbClr val="0000FF"/>
                </a:solidFill>
              </a:rPr>
              <a:t> </a:t>
            </a:r>
            <a:r>
              <a:rPr lang="en-US" sz="3800" dirty="0" err="1">
                <a:solidFill>
                  <a:srgbClr val="0000FF"/>
                </a:solidFill>
              </a:rPr>
              <a:t>tế</a:t>
            </a:r>
            <a:r>
              <a:rPr lang="en-US" sz="3800" dirty="0">
                <a:solidFill>
                  <a:srgbClr val="0000FF"/>
                </a:solidFill>
              </a:rPr>
              <a:t> </a:t>
            </a:r>
            <a:r>
              <a:rPr lang="en-US" sz="3800" dirty="0" err="1">
                <a:solidFill>
                  <a:srgbClr val="0000FF"/>
                </a:solidFill>
              </a:rPr>
              <a:t>thị</a:t>
            </a:r>
            <a:r>
              <a:rPr lang="en-US" sz="3800" dirty="0">
                <a:solidFill>
                  <a:srgbClr val="0000FF"/>
                </a:solidFill>
              </a:rPr>
              <a:t> </a:t>
            </a:r>
            <a:r>
              <a:rPr lang="en-US" sz="3800" dirty="0" err="1">
                <a:solidFill>
                  <a:srgbClr val="0000FF"/>
                </a:solidFill>
              </a:rPr>
              <a:t>trường</a:t>
            </a:r>
            <a:r>
              <a:rPr lang="en-US" sz="3800" dirty="0">
                <a:solidFill>
                  <a:srgbClr val="0000FF"/>
                </a:solidFill>
              </a:rPr>
              <a:t> </a:t>
            </a:r>
            <a:r>
              <a:rPr lang="en-US" sz="3800" dirty="0" err="1">
                <a:solidFill>
                  <a:srgbClr val="0000FF"/>
                </a:solidFill>
              </a:rPr>
              <a:t>định</a:t>
            </a:r>
            <a:r>
              <a:rPr lang="en-US" sz="3800" dirty="0">
                <a:solidFill>
                  <a:srgbClr val="0000FF"/>
                </a:solidFill>
              </a:rPr>
              <a:t> </a:t>
            </a:r>
            <a:r>
              <a:rPr lang="en-US" sz="3800" dirty="0" err="1">
                <a:solidFill>
                  <a:srgbClr val="0000FF"/>
                </a:solidFill>
              </a:rPr>
              <a:t>hướng</a:t>
            </a:r>
            <a:r>
              <a:rPr lang="en-US" sz="3800" dirty="0">
                <a:solidFill>
                  <a:srgbClr val="0000FF"/>
                </a:solidFill>
              </a:rPr>
              <a:t> </a:t>
            </a:r>
            <a:r>
              <a:rPr lang="en-US" sz="3800" dirty="0" err="1">
                <a:solidFill>
                  <a:srgbClr val="0000FF"/>
                </a:solidFill>
              </a:rPr>
              <a:t>xã</a:t>
            </a:r>
            <a:r>
              <a:rPr lang="en-US" sz="3800" dirty="0">
                <a:solidFill>
                  <a:srgbClr val="0000FF"/>
                </a:solidFill>
              </a:rPr>
              <a:t> </a:t>
            </a:r>
            <a:r>
              <a:rPr lang="en-US" sz="3800" dirty="0" err="1">
                <a:solidFill>
                  <a:srgbClr val="0000FF"/>
                </a:solidFill>
              </a:rPr>
              <a:t>hội</a:t>
            </a:r>
            <a:r>
              <a:rPr lang="en-US" sz="3800" dirty="0">
                <a:solidFill>
                  <a:srgbClr val="0000FF"/>
                </a:solidFill>
              </a:rPr>
              <a:t> </a:t>
            </a:r>
            <a:r>
              <a:rPr lang="en-US" sz="3800" dirty="0" err="1">
                <a:solidFill>
                  <a:srgbClr val="0000FF"/>
                </a:solidFill>
              </a:rPr>
              <a:t>chủ</a:t>
            </a:r>
            <a:r>
              <a:rPr lang="en-US" sz="3800" dirty="0">
                <a:solidFill>
                  <a:srgbClr val="0000FF"/>
                </a:solidFill>
              </a:rPr>
              <a:t> </a:t>
            </a:r>
            <a:r>
              <a:rPr lang="en-US" sz="3800" dirty="0" err="1">
                <a:solidFill>
                  <a:srgbClr val="0000FF"/>
                </a:solidFill>
              </a:rPr>
              <a:t>nghĩa</a:t>
            </a:r>
            <a:r>
              <a:rPr lang="en-US" sz="3800" dirty="0">
                <a:solidFill>
                  <a:srgbClr val="0000FF"/>
                </a:solidFill>
              </a:rPr>
              <a:t> </a:t>
            </a:r>
            <a:r>
              <a:rPr lang="en-US" sz="3800" dirty="0" err="1">
                <a:solidFill>
                  <a:srgbClr val="0000FF"/>
                </a:solidFill>
              </a:rPr>
              <a:t>và</a:t>
            </a:r>
            <a:r>
              <a:rPr lang="en-US" sz="3800" dirty="0">
                <a:solidFill>
                  <a:srgbClr val="0000FF"/>
                </a:solidFill>
              </a:rPr>
              <a:t> </a:t>
            </a:r>
            <a:r>
              <a:rPr lang="en-US" sz="3800" dirty="0" err="1">
                <a:solidFill>
                  <a:srgbClr val="0000FF"/>
                </a:solidFill>
              </a:rPr>
              <a:t>hội</a:t>
            </a:r>
            <a:r>
              <a:rPr lang="en-US" sz="3800" dirty="0">
                <a:solidFill>
                  <a:srgbClr val="0000FF"/>
                </a:solidFill>
              </a:rPr>
              <a:t> </a:t>
            </a:r>
            <a:r>
              <a:rPr lang="en-US" sz="3800" dirty="0" err="1">
                <a:solidFill>
                  <a:srgbClr val="0000FF"/>
                </a:solidFill>
              </a:rPr>
              <a:t>nhập</a:t>
            </a:r>
            <a:r>
              <a:rPr lang="en-US" sz="3800" dirty="0">
                <a:solidFill>
                  <a:srgbClr val="0000FF"/>
                </a:solidFill>
              </a:rPr>
              <a:t> </a:t>
            </a:r>
            <a:r>
              <a:rPr lang="en-US" sz="3800" dirty="0" err="1">
                <a:solidFill>
                  <a:srgbClr val="0000FF"/>
                </a:solidFill>
              </a:rPr>
              <a:t>quốc</a:t>
            </a:r>
            <a:r>
              <a:rPr lang="en-US" sz="3800" dirty="0">
                <a:solidFill>
                  <a:srgbClr val="0000FF"/>
                </a:solidFill>
              </a:rPr>
              <a:t> </a:t>
            </a:r>
            <a:r>
              <a:rPr lang="en-US" sz="3800" dirty="0" err="1">
                <a:solidFill>
                  <a:srgbClr val="0000FF"/>
                </a:solidFill>
              </a:rPr>
              <a:t>tế</a:t>
            </a:r>
            <a:r>
              <a:rPr lang="en-US" sz="3800" dirty="0">
                <a:solidFill>
                  <a:srgbClr val="0000FF"/>
                </a:solidFill>
              </a:rPr>
              <a:t>, </a:t>
            </a:r>
            <a:r>
              <a:rPr lang="en-US" sz="3800" dirty="0" err="1">
                <a:solidFill>
                  <a:srgbClr val="0000FF"/>
                </a:solidFill>
              </a:rPr>
              <a:t>đã</a:t>
            </a:r>
            <a:r>
              <a:rPr lang="en-US" sz="3800" dirty="0">
                <a:solidFill>
                  <a:srgbClr val="0000FF"/>
                </a:solidFill>
              </a:rPr>
              <a:t> </a:t>
            </a:r>
            <a:r>
              <a:rPr lang="en-US" sz="3800" dirty="0" err="1">
                <a:solidFill>
                  <a:srgbClr val="0000FF"/>
                </a:solidFill>
              </a:rPr>
              <a:t>được</a:t>
            </a:r>
            <a:r>
              <a:rPr lang="en-US" sz="3800" dirty="0">
                <a:solidFill>
                  <a:srgbClr val="0000FF"/>
                </a:solidFill>
              </a:rPr>
              <a:t> </a:t>
            </a:r>
            <a:r>
              <a:rPr lang="en-US" sz="3800" dirty="0" err="1">
                <a:solidFill>
                  <a:srgbClr val="0000FF"/>
                </a:solidFill>
              </a:rPr>
              <a:t>Hội</a:t>
            </a:r>
            <a:r>
              <a:rPr lang="en-US" sz="3800" dirty="0">
                <a:solidFill>
                  <a:srgbClr val="0000FF"/>
                </a:solidFill>
              </a:rPr>
              <a:t> </a:t>
            </a:r>
            <a:r>
              <a:rPr lang="en-US" sz="3800" dirty="0" err="1">
                <a:solidFill>
                  <a:srgbClr val="0000FF"/>
                </a:solidFill>
              </a:rPr>
              <a:t>nghị</a:t>
            </a:r>
            <a:r>
              <a:rPr lang="en-US" sz="3800" dirty="0">
                <a:solidFill>
                  <a:srgbClr val="0000FF"/>
                </a:solidFill>
              </a:rPr>
              <a:t> </a:t>
            </a:r>
            <a:r>
              <a:rPr lang="en-US" sz="3800" dirty="0" err="1">
                <a:solidFill>
                  <a:srgbClr val="0000FF"/>
                </a:solidFill>
              </a:rPr>
              <a:t>Trung</a:t>
            </a:r>
            <a:r>
              <a:rPr lang="en-US" sz="3800" dirty="0">
                <a:solidFill>
                  <a:srgbClr val="0000FF"/>
                </a:solidFill>
              </a:rPr>
              <a:t> </a:t>
            </a:r>
            <a:r>
              <a:rPr lang="en-US" sz="3800" dirty="0" err="1">
                <a:solidFill>
                  <a:srgbClr val="0000FF"/>
                </a:solidFill>
              </a:rPr>
              <a:t>ương</a:t>
            </a:r>
            <a:r>
              <a:rPr lang="en-US" sz="3800" dirty="0">
                <a:solidFill>
                  <a:srgbClr val="0000FF"/>
                </a:solidFill>
              </a:rPr>
              <a:t> 8 (</a:t>
            </a:r>
            <a:r>
              <a:rPr lang="en-US" sz="3800" dirty="0" err="1">
                <a:solidFill>
                  <a:srgbClr val="0000FF"/>
                </a:solidFill>
              </a:rPr>
              <a:t>khóa</a:t>
            </a:r>
            <a:r>
              <a:rPr lang="en-US" sz="3800" dirty="0">
                <a:solidFill>
                  <a:srgbClr val="0000FF"/>
                </a:solidFill>
              </a:rPr>
              <a:t> XI) </a:t>
            </a:r>
            <a:r>
              <a:rPr lang="en-US" sz="3800" dirty="0" err="1">
                <a:solidFill>
                  <a:srgbClr val="0000FF"/>
                </a:solidFill>
              </a:rPr>
              <a:t>thông</a:t>
            </a:r>
            <a:r>
              <a:rPr lang="en-US" sz="3800" dirty="0">
                <a:solidFill>
                  <a:srgbClr val="0000FF"/>
                </a:solidFill>
              </a:rPr>
              <a:t> qua</a:t>
            </a:r>
            <a:r>
              <a:rPr lang="en-US" sz="3800" dirty="0"/>
              <a:t>. </a:t>
            </a:r>
            <a:r>
              <a:rPr lang="en-US" sz="3800" dirty="0" err="1"/>
              <a:t>Quan</a:t>
            </a:r>
            <a:r>
              <a:rPr lang="en-US" sz="3800" dirty="0"/>
              <a:t> </a:t>
            </a:r>
            <a:r>
              <a:rPr lang="en-US" sz="3800" dirty="0" err="1"/>
              <a:t>điểm</a:t>
            </a:r>
            <a:r>
              <a:rPr lang="en-US" sz="3800" dirty="0"/>
              <a:t> </a:t>
            </a:r>
            <a:r>
              <a:rPr lang="en-US" sz="3800" dirty="0" err="1"/>
              <a:t>chỉ</a:t>
            </a:r>
            <a:r>
              <a:rPr lang="en-US" sz="3800" dirty="0"/>
              <a:t> </a:t>
            </a:r>
            <a:r>
              <a:rPr lang="en-US" sz="3800" dirty="0" err="1"/>
              <a:t>đạo</a:t>
            </a:r>
            <a:r>
              <a:rPr lang="en-US" sz="3800" dirty="0"/>
              <a:t> </a:t>
            </a:r>
            <a:r>
              <a:rPr lang="en-US" sz="3800" dirty="0" err="1"/>
              <a:t>của</a:t>
            </a:r>
            <a:r>
              <a:rPr lang="en-US" sz="3800" dirty="0"/>
              <a:t> </a:t>
            </a:r>
            <a:r>
              <a:rPr lang="en-US" sz="3800" dirty="0" err="1"/>
              <a:t>Nghị</a:t>
            </a:r>
            <a:r>
              <a:rPr lang="en-US" sz="3800" dirty="0"/>
              <a:t> </a:t>
            </a:r>
            <a:r>
              <a:rPr lang="en-US" sz="3800" dirty="0" err="1"/>
              <a:t>quyết</a:t>
            </a:r>
            <a:r>
              <a:rPr lang="en-US" sz="3800" dirty="0"/>
              <a:t> </a:t>
            </a:r>
            <a:r>
              <a:rPr lang="en-US" sz="3800" dirty="0" err="1"/>
              <a:t>là</a:t>
            </a:r>
            <a:r>
              <a:rPr lang="en-US" sz="3800" dirty="0"/>
              <a:t>: </a:t>
            </a:r>
            <a:r>
              <a:rPr lang="en-US" sz="3800" dirty="0" err="1"/>
              <a:t>Giáo</a:t>
            </a:r>
            <a:r>
              <a:rPr lang="en-US" sz="3800" dirty="0"/>
              <a:t> </a:t>
            </a:r>
            <a:r>
              <a:rPr lang="en-US" sz="3800" dirty="0" err="1"/>
              <a:t>dục</a:t>
            </a:r>
            <a:r>
              <a:rPr lang="en-US" sz="3800" dirty="0"/>
              <a:t> </a:t>
            </a:r>
            <a:r>
              <a:rPr lang="en-US" sz="3800" dirty="0" err="1"/>
              <a:t>và</a:t>
            </a:r>
            <a:r>
              <a:rPr lang="en-US" sz="3800" dirty="0"/>
              <a:t> </a:t>
            </a:r>
            <a:r>
              <a:rPr lang="en-US" sz="3800" dirty="0" err="1"/>
              <a:t>đào</a:t>
            </a:r>
            <a:r>
              <a:rPr lang="en-US" sz="3800" dirty="0"/>
              <a:t> </a:t>
            </a:r>
            <a:r>
              <a:rPr lang="en-US" sz="3800" dirty="0" err="1"/>
              <a:t>tạo</a:t>
            </a:r>
            <a:r>
              <a:rPr lang="en-US" sz="3800" dirty="0"/>
              <a:t> </a:t>
            </a:r>
            <a:r>
              <a:rPr lang="en-US" sz="3800" dirty="0" err="1"/>
              <a:t>là</a:t>
            </a:r>
            <a:r>
              <a:rPr lang="en-US" sz="3800" dirty="0"/>
              <a:t> </a:t>
            </a:r>
            <a:r>
              <a:rPr lang="en-US" sz="3800" dirty="0" err="1"/>
              <a:t>quốc</a:t>
            </a:r>
            <a:r>
              <a:rPr lang="en-US" sz="3800" dirty="0"/>
              <a:t> </a:t>
            </a:r>
            <a:r>
              <a:rPr lang="en-US" sz="3800" dirty="0" err="1"/>
              <a:t>sách</a:t>
            </a:r>
            <a:r>
              <a:rPr lang="en-US" sz="3800" dirty="0"/>
              <a:t> </a:t>
            </a:r>
            <a:r>
              <a:rPr lang="en-US" sz="3800" dirty="0" err="1"/>
              <a:t>hàng</a:t>
            </a:r>
            <a:r>
              <a:rPr lang="en-US" sz="3800" dirty="0"/>
              <a:t> </a:t>
            </a:r>
            <a:r>
              <a:rPr lang="en-US" sz="3800" dirty="0" err="1"/>
              <a:t>đầu</a:t>
            </a:r>
            <a:r>
              <a:rPr lang="en-US" sz="3800" dirty="0"/>
              <a:t>, </a:t>
            </a:r>
            <a:r>
              <a:rPr lang="en-US" sz="3800" dirty="0" err="1"/>
              <a:t>là</a:t>
            </a:r>
            <a:r>
              <a:rPr lang="en-US" sz="3800" dirty="0"/>
              <a:t> </a:t>
            </a:r>
            <a:r>
              <a:rPr lang="en-US" sz="3800" dirty="0" err="1"/>
              <a:t>sự</a:t>
            </a:r>
            <a:r>
              <a:rPr lang="en-US" sz="3800" dirty="0"/>
              <a:t> </a:t>
            </a:r>
            <a:r>
              <a:rPr lang="en-US" sz="3800" dirty="0" err="1"/>
              <a:t>nghiệp</a:t>
            </a:r>
            <a:r>
              <a:rPr lang="en-US" sz="3800" dirty="0"/>
              <a:t> </a:t>
            </a:r>
            <a:r>
              <a:rPr lang="en-US" sz="3800" dirty="0" err="1"/>
              <a:t>của</a:t>
            </a:r>
            <a:r>
              <a:rPr lang="en-US" sz="3800" dirty="0"/>
              <a:t> </a:t>
            </a:r>
            <a:r>
              <a:rPr lang="en-US" sz="3800" dirty="0" err="1"/>
              <a:t>Đảng</a:t>
            </a:r>
            <a:r>
              <a:rPr lang="en-US" sz="3800" dirty="0"/>
              <a:t>, </a:t>
            </a:r>
            <a:r>
              <a:rPr lang="en-US" sz="3800" dirty="0" err="1"/>
              <a:t>Nhà</a:t>
            </a:r>
            <a:r>
              <a:rPr lang="en-US" sz="3800" dirty="0"/>
              <a:t> </a:t>
            </a:r>
            <a:r>
              <a:rPr lang="en-US" sz="3800" dirty="0" err="1"/>
              <a:t>nước</a:t>
            </a:r>
            <a:r>
              <a:rPr lang="en-US" sz="3800" dirty="0"/>
              <a:t> </a:t>
            </a:r>
            <a:r>
              <a:rPr lang="en-US" sz="3800" dirty="0" err="1"/>
              <a:t>và</a:t>
            </a:r>
            <a:r>
              <a:rPr lang="en-US" sz="3800" dirty="0"/>
              <a:t> </a:t>
            </a:r>
            <a:r>
              <a:rPr lang="en-US" sz="3800" dirty="0" err="1"/>
              <a:t>của</a:t>
            </a:r>
            <a:r>
              <a:rPr lang="en-US" sz="3800" dirty="0"/>
              <a:t> </a:t>
            </a:r>
            <a:r>
              <a:rPr lang="en-US" sz="3800" dirty="0" err="1"/>
              <a:t>toàn</a:t>
            </a:r>
            <a:r>
              <a:rPr lang="en-US" sz="3800" dirty="0"/>
              <a:t> </a:t>
            </a:r>
            <a:r>
              <a:rPr lang="en-US" sz="3800" dirty="0" err="1"/>
              <a:t>dân</a:t>
            </a:r>
            <a:r>
              <a:rPr lang="en-US" sz="3800" dirty="0"/>
              <a:t>. </a:t>
            </a:r>
            <a:r>
              <a:rPr lang="en-US" sz="3800" dirty="0" err="1"/>
              <a:t>Đầu</a:t>
            </a:r>
            <a:r>
              <a:rPr lang="en-US" sz="3800" dirty="0"/>
              <a:t> </a:t>
            </a:r>
            <a:r>
              <a:rPr lang="en-US" sz="3800" dirty="0" err="1"/>
              <a:t>tư</a:t>
            </a:r>
            <a:r>
              <a:rPr lang="en-US" sz="3800" dirty="0"/>
              <a:t> </a:t>
            </a:r>
            <a:r>
              <a:rPr lang="en-US" sz="3800" dirty="0" err="1"/>
              <a:t>cho</a:t>
            </a:r>
            <a:r>
              <a:rPr lang="en-US" sz="3800" dirty="0"/>
              <a:t> </a:t>
            </a:r>
            <a:r>
              <a:rPr lang="en-US" sz="3800" dirty="0" err="1"/>
              <a:t>giáo</a:t>
            </a:r>
            <a:r>
              <a:rPr lang="en-US" sz="3800" dirty="0"/>
              <a:t> </a:t>
            </a:r>
            <a:r>
              <a:rPr lang="en-US" sz="3800" dirty="0" err="1"/>
              <a:t>dục</a:t>
            </a:r>
            <a:r>
              <a:rPr lang="en-US" sz="3800" dirty="0"/>
              <a:t> </a:t>
            </a:r>
            <a:r>
              <a:rPr lang="en-US" sz="3800" dirty="0" err="1"/>
              <a:t>là</a:t>
            </a:r>
            <a:r>
              <a:rPr lang="en-US" sz="3800" dirty="0"/>
              <a:t> </a:t>
            </a:r>
            <a:r>
              <a:rPr lang="en-US" sz="3800" dirty="0" err="1"/>
              <a:t>đầu</a:t>
            </a:r>
            <a:r>
              <a:rPr lang="en-US" sz="3800" dirty="0"/>
              <a:t> </a:t>
            </a:r>
            <a:r>
              <a:rPr lang="en-US" sz="3800" dirty="0" err="1"/>
              <a:t>tư</a:t>
            </a:r>
            <a:r>
              <a:rPr lang="en-US" sz="3800" dirty="0"/>
              <a:t> </a:t>
            </a:r>
            <a:r>
              <a:rPr lang="en-US" sz="3800" dirty="0" err="1"/>
              <a:t>phát</a:t>
            </a:r>
            <a:r>
              <a:rPr lang="en-US" sz="3800" dirty="0"/>
              <a:t> </a:t>
            </a:r>
            <a:r>
              <a:rPr lang="en-US" sz="3800" dirty="0" err="1"/>
              <a:t>triển</a:t>
            </a:r>
            <a:r>
              <a:rPr lang="en-US" sz="3800" dirty="0"/>
              <a:t>, </a:t>
            </a:r>
            <a:r>
              <a:rPr lang="en-US" sz="3800" dirty="0" err="1"/>
              <a:t>được</a:t>
            </a:r>
            <a:r>
              <a:rPr lang="en-US" sz="3800" dirty="0"/>
              <a:t> </a:t>
            </a:r>
            <a:r>
              <a:rPr lang="en-US" sz="3800" dirty="0" err="1"/>
              <a:t>ưu</a:t>
            </a:r>
            <a:r>
              <a:rPr lang="en-US" sz="3800" dirty="0"/>
              <a:t> </a:t>
            </a:r>
            <a:r>
              <a:rPr lang="en-US" sz="3800" dirty="0" err="1"/>
              <a:t>tiên</a:t>
            </a:r>
            <a:r>
              <a:rPr lang="en-US" sz="3800" dirty="0"/>
              <a:t> </a:t>
            </a:r>
            <a:r>
              <a:rPr lang="en-US" sz="3800" dirty="0" err="1"/>
              <a:t>đi</a:t>
            </a:r>
            <a:r>
              <a:rPr lang="en-US" sz="3800" dirty="0"/>
              <a:t> </a:t>
            </a:r>
            <a:r>
              <a:rPr lang="en-US" sz="3800" dirty="0" err="1"/>
              <a:t>trước</a:t>
            </a:r>
            <a:r>
              <a:rPr lang="en-US" sz="3800" dirty="0"/>
              <a:t> </a:t>
            </a:r>
            <a:r>
              <a:rPr lang="en-US" sz="3800" dirty="0" err="1"/>
              <a:t>trong</a:t>
            </a:r>
            <a:r>
              <a:rPr lang="en-US" sz="3800" dirty="0"/>
              <a:t> </a:t>
            </a:r>
            <a:r>
              <a:rPr lang="en-US" sz="3800" dirty="0" err="1"/>
              <a:t>các</a:t>
            </a:r>
            <a:r>
              <a:rPr lang="en-US" sz="3800" dirty="0"/>
              <a:t> </a:t>
            </a:r>
            <a:r>
              <a:rPr lang="en-US" sz="3800" dirty="0" err="1"/>
              <a:t>chương</a:t>
            </a:r>
            <a:r>
              <a:rPr lang="en-US" sz="3800" dirty="0"/>
              <a:t> </a:t>
            </a:r>
            <a:r>
              <a:rPr lang="en-US" sz="3800" dirty="0" err="1"/>
              <a:t>trình</a:t>
            </a:r>
            <a:r>
              <a:rPr lang="en-US" sz="3800" dirty="0"/>
              <a:t>, </a:t>
            </a:r>
            <a:r>
              <a:rPr lang="en-US" sz="3800" dirty="0" err="1"/>
              <a:t>kế</a:t>
            </a:r>
            <a:r>
              <a:rPr lang="en-US" sz="3800" dirty="0"/>
              <a:t> </a:t>
            </a:r>
            <a:r>
              <a:rPr lang="en-US" sz="3800" dirty="0" err="1"/>
              <a:t>hoạch</a:t>
            </a:r>
            <a:r>
              <a:rPr lang="en-US" sz="3800" dirty="0"/>
              <a:t> </a:t>
            </a:r>
            <a:r>
              <a:rPr lang="en-US" sz="3800" dirty="0" err="1"/>
              <a:t>phát</a:t>
            </a:r>
            <a:r>
              <a:rPr lang="en-US" sz="3800" dirty="0"/>
              <a:t> </a:t>
            </a:r>
            <a:r>
              <a:rPr lang="en-US" sz="3800" dirty="0" err="1"/>
              <a:t>triển</a:t>
            </a:r>
            <a:r>
              <a:rPr lang="en-US" sz="3800" dirty="0"/>
              <a:t> </a:t>
            </a:r>
            <a:r>
              <a:rPr lang="en-US" sz="3800" dirty="0" err="1"/>
              <a:t>kinh</a:t>
            </a:r>
            <a:r>
              <a:rPr lang="en-US" sz="3800" dirty="0"/>
              <a:t> </a:t>
            </a:r>
            <a:r>
              <a:rPr lang="en-US" sz="3800" dirty="0" err="1"/>
              <a:t>tế-xã</a:t>
            </a:r>
            <a:r>
              <a:rPr lang="en-US" sz="3800" dirty="0"/>
              <a:t> </a:t>
            </a:r>
            <a:r>
              <a:rPr lang="en-US" sz="3800" dirty="0" err="1"/>
              <a:t>hội</a:t>
            </a:r>
            <a:r>
              <a:rPr lang="en-US" sz="3800" dirty="0"/>
              <a:t>. </a:t>
            </a:r>
            <a:r>
              <a:rPr lang="en-US" sz="3800" dirty="0" err="1"/>
              <a:t>Đổi</a:t>
            </a:r>
            <a:r>
              <a:rPr lang="en-US" sz="3800" dirty="0"/>
              <a:t> </a:t>
            </a:r>
            <a:r>
              <a:rPr lang="en-US" sz="3800" dirty="0" err="1"/>
              <a:t>mới</a:t>
            </a:r>
            <a:r>
              <a:rPr lang="en-US" sz="3800" dirty="0"/>
              <a:t> </a:t>
            </a:r>
            <a:r>
              <a:rPr lang="en-US" sz="3800" dirty="0" err="1"/>
              <a:t>căn</a:t>
            </a:r>
            <a:r>
              <a:rPr lang="en-US" sz="3800" dirty="0"/>
              <a:t> </a:t>
            </a:r>
            <a:r>
              <a:rPr lang="en-US" sz="3800" dirty="0" err="1"/>
              <a:t>bản</a:t>
            </a:r>
            <a:r>
              <a:rPr lang="en-US" sz="3800" dirty="0"/>
              <a:t>, </a:t>
            </a:r>
            <a:r>
              <a:rPr lang="en-US" sz="3800" dirty="0" err="1"/>
              <a:t>toàn</a:t>
            </a:r>
            <a:r>
              <a:rPr lang="en-US" sz="3800" dirty="0"/>
              <a:t> </a:t>
            </a:r>
            <a:r>
              <a:rPr lang="en-US" sz="3800" dirty="0" err="1"/>
              <a:t>diện</a:t>
            </a:r>
            <a:r>
              <a:rPr lang="en-US" sz="3800" dirty="0"/>
              <a:t> </a:t>
            </a:r>
            <a:r>
              <a:rPr lang="en-US" sz="3800" dirty="0" err="1"/>
              <a:t>giáo</a:t>
            </a:r>
            <a:r>
              <a:rPr lang="en-US" sz="3800" dirty="0"/>
              <a:t> </a:t>
            </a:r>
            <a:r>
              <a:rPr lang="en-US" sz="3800" dirty="0" err="1"/>
              <a:t>dục</a:t>
            </a:r>
            <a:r>
              <a:rPr lang="en-US" sz="3800" dirty="0"/>
              <a:t> </a:t>
            </a:r>
            <a:r>
              <a:rPr lang="en-US" sz="3800" dirty="0" err="1"/>
              <a:t>và</a:t>
            </a:r>
            <a:r>
              <a:rPr lang="en-US" sz="3800" dirty="0"/>
              <a:t> </a:t>
            </a:r>
            <a:r>
              <a:rPr lang="en-US" sz="3800" dirty="0" err="1"/>
              <a:t>đào</a:t>
            </a:r>
            <a:r>
              <a:rPr lang="en-US" sz="3800" dirty="0"/>
              <a:t> </a:t>
            </a:r>
            <a:r>
              <a:rPr lang="en-US" sz="3800" dirty="0" err="1"/>
              <a:t>tạo</a:t>
            </a:r>
            <a:r>
              <a:rPr lang="en-US" sz="3800" dirty="0"/>
              <a:t> </a:t>
            </a:r>
            <a:r>
              <a:rPr lang="en-US" sz="3800" dirty="0" err="1"/>
              <a:t>là</a:t>
            </a:r>
            <a:r>
              <a:rPr lang="en-US" sz="3800" dirty="0"/>
              <a:t> </a:t>
            </a:r>
            <a:r>
              <a:rPr lang="en-US" sz="3800" dirty="0" err="1"/>
              <a:t>đổi</a:t>
            </a:r>
            <a:r>
              <a:rPr lang="en-US" sz="3800" dirty="0"/>
              <a:t> </a:t>
            </a:r>
            <a:r>
              <a:rPr lang="en-US" sz="3800" dirty="0" err="1"/>
              <a:t>mới</a:t>
            </a:r>
            <a:r>
              <a:rPr lang="en-US" sz="3800" dirty="0"/>
              <a:t> </a:t>
            </a:r>
            <a:r>
              <a:rPr lang="en-US" sz="3800" dirty="0" err="1"/>
              <a:t>những</a:t>
            </a:r>
            <a:r>
              <a:rPr lang="en-US" sz="3800" dirty="0"/>
              <a:t> </a:t>
            </a:r>
            <a:r>
              <a:rPr lang="en-US" sz="3800" dirty="0" err="1"/>
              <a:t>vấn</a:t>
            </a:r>
            <a:r>
              <a:rPr lang="en-US" sz="3800" dirty="0"/>
              <a:t> </a:t>
            </a:r>
            <a:r>
              <a:rPr lang="en-US" sz="3800" dirty="0" err="1"/>
              <a:t>đề</a:t>
            </a:r>
            <a:r>
              <a:rPr lang="en-US" sz="3800" dirty="0"/>
              <a:t> </a:t>
            </a:r>
            <a:r>
              <a:rPr lang="en-US" sz="3800" dirty="0" err="1"/>
              <a:t>lớn</a:t>
            </a:r>
            <a:r>
              <a:rPr lang="en-US" sz="3800" dirty="0"/>
              <a:t>, </a:t>
            </a:r>
            <a:r>
              <a:rPr lang="en-US" sz="3800" dirty="0" err="1"/>
              <a:t>cốt</a:t>
            </a:r>
            <a:r>
              <a:rPr lang="en-US" sz="3800" dirty="0"/>
              <a:t> </a:t>
            </a:r>
            <a:r>
              <a:rPr lang="en-US" sz="3800" dirty="0" err="1"/>
              <a:t>lõi</a:t>
            </a:r>
            <a:r>
              <a:rPr lang="en-US" sz="3800" dirty="0"/>
              <a:t>, </a:t>
            </a:r>
            <a:r>
              <a:rPr lang="en-US" sz="3800" dirty="0" err="1"/>
              <a:t>cấp</a:t>
            </a:r>
            <a:r>
              <a:rPr lang="en-US" sz="3800" dirty="0"/>
              <a:t> </a:t>
            </a:r>
            <a:r>
              <a:rPr lang="en-US" sz="3800" dirty="0" err="1"/>
              <a:t>thiết</a:t>
            </a:r>
            <a:r>
              <a:rPr lang="en-US" sz="3800" dirty="0"/>
              <a:t>, </a:t>
            </a:r>
            <a:r>
              <a:rPr lang="en-US" sz="3800" dirty="0" err="1"/>
              <a:t>từ</a:t>
            </a:r>
            <a:r>
              <a:rPr lang="en-US" sz="3800" dirty="0"/>
              <a:t> </a:t>
            </a:r>
            <a:r>
              <a:rPr lang="en-US" sz="3800" dirty="0" err="1"/>
              <a:t>quan</a:t>
            </a:r>
            <a:r>
              <a:rPr lang="en-US" sz="3800" dirty="0"/>
              <a:t> </a:t>
            </a:r>
            <a:r>
              <a:rPr lang="en-US" sz="3800" dirty="0" err="1"/>
              <a:t>điểm</a:t>
            </a:r>
            <a:r>
              <a:rPr lang="en-US" sz="3800" dirty="0"/>
              <a:t>, </a:t>
            </a:r>
            <a:r>
              <a:rPr lang="en-US" sz="3800" dirty="0" err="1"/>
              <a:t>tư</a:t>
            </a:r>
            <a:r>
              <a:rPr lang="en-US" sz="3800" dirty="0"/>
              <a:t> </a:t>
            </a:r>
            <a:r>
              <a:rPr lang="en-US" sz="3800" dirty="0" err="1"/>
              <a:t>tưởng</a:t>
            </a:r>
            <a:r>
              <a:rPr lang="en-US" sz="3800" dirty="0"/>
              <a:t> </a:t>
            </a:r>
            <a:r>
              <a:rPr lang="en-US" sz="3800" dirty="0" err="1"/>
              <a:t>chỉ</a:t>
            </a:r>
            <a:r>
              <a:rPr lang="en-US" sz="3800" dirty="0"/>
              <a:t> </a:t>
            </a:r>
            <a:r>
              <a:rPr lang="en-US" sz="3800" dirty="0" err="1"/>
              <a:t>đạo</a:t>
            </a:r>
            <a:r>
              <a:rPr lang="en-US" sz="3800" dirty="0"/>
              <a:t> </a:t>
            </a:r>
            <a:r>
              <a:rPr lang="en-US" sz="3800" dirty="0" err="1"/>
              <a:t>đến</a:t>
            </a:r>
            <a:r>
              <a:rPr lang="en-US" sz="3800" dirty="0"/>
              <a:t> </a:t>
            </a:r>
            <a:r>
              <a:rPr lang="en-US" sz="3800" dirty="0" err="1"/>
              <a:t>mục</a:t>
            </a:r>
            <a:r>
              <a:rPr lang="en-US" sz="3800" dirty="0"/>
              <a:t> </a:t>
            </a:r>
            <a:r>
              <a:rPr lang="en-US" sz="3800" dirty="0" err="1"/>
              <a:t>tiêu</a:t>
            </a:r>
            <a:r>
              <a:rPr lang="en-US" sz="3800" dirty="0"/>
              <a:t>, </a:t>
            </a:r>
            <a:r>
              <a:rPr lang="en-US" sz="3800" dirty="0" err="1"/>
              <a:t>nội</a:t>
            </a:r>
            <a:r>
              <a:rPr lang="en-US" sz="3800" dirty="0"/>
              <a:t> dung, </a:t>
            </a:r>
            <a:r>
              <a:rPr lang="en-US" sz="3800" dirty="0" err="1"/>
              <a:t>phương</a:t>
            </a:r>
            <a:r>
              <a:rPr lang="en-US" sz="3800" dirty="0"/>
              <a:t> </a:t>
            </a:r>
            <a:r>
              <a:rPr lang="en-US" sz="3800" dirty="0" err="1"/>
              <a:t>pháp</a:t>
            </a:r>
            <a:r>
              <a:rPr lang="en-US" sz="3800" dirty="0"/>
              <a:t>, </a:t>
            </a:r>
            <a:r>
              <a:rPr lang="en-US" sz="3800" dirty="0" err="1"/>
              <a:t>cơ</a:t>
            </a:r>
            <a:r>
              <a:rPr lang="en-US" sz="3800" dirty="0"/>
              <a:t> </a:t>
            </a:r>
            <a:r>
              <a:rPr lang="en-US" sz="3800" dirty="0" err="1"/>
              <a:t>chế</a:t>
            </a:r>
            <a:r>
              <a:rPr lang="en-US" sz="3800" dirty="0"/>
              <a:t>, </a:t>
            </a:r>
            <a:r>
              <a:rPr lang="en-US" sz="3800" dirty="0" err="1"/>
              <a:t>chính</a:t>
            </a:r>
            <a:r>
              <a:rPr lang="en-US" sz="3800" dirty="0"/>
              <a:t> </a:t>
            </a:r>
            <a:r>
              <a:rPr lang="en-US" sz="3800" dirty="0" err="1"/>
              <a:t>sách</a:t>
            </a:r>
            <a:r>
              <a:rPr lang="en-US" sz="3800" dirty="0"/>
              <a:t>, </a:t>
            </a:r>
            <a:r>
              <a:rPr lang="en-US" sz="3800" dirty="0" err="1"/>
              <a:t>điều</a:t>
            </a:r>
            <a:r>
              <a:rPr lang="en-US" sz="3800" dirty="0"/>
              <a:t> </a:t>
            </a:r>
            <a:r>
              <a:rPr lang="en-US" sz="3800" dirty="0" err="1"/>
              <a:t>kiện</a:t>
            </a:r>
            <a:r>
              <a:rPr lang="en-US" sz="3800" dirty="0"/>
              <a:t> </a:t>
            </a:r>
            <a:r>
              <a:rPr lang="en-US" sz="3800" dirty="0" err="1"/>
              <a:t>bảo</a:t>
            </a:r>
            <a:r>
              <a:rPr lang="en-US" sz="3800" dirty="0"/>
              <a:t> </a:t>
            </a:r>
            <a:r>
              <a:rPr lang="en-US" sz="3800" dirty="0" err="1"/>
              <a:t>đảm</a:t>
            </a:r>
            <a:r>
              <a:rPr lang="en-US" sz="3800" dirty="0"/>
              <a:t> </a:t>
            </a:r>
            <a:r>
              <a:rPr lang="en-US" sz="3800" dirty="0" err="1"/>
              <a:t>thực</a:t>
            </a:r>
            <a:r>
              <a:rPr lang="en-US" sz="3800" dirty="0"/>
              <a:t> </a:t>
            </a:r>
            <a:r>
              <a:rPr lang="en-US" sz="3800" dirty="0" err="1"/>
              <a:t>hiện</a:t>
            </a:r>
            <a:r>
              <a:rPr lang="en-US" sz="3800" dirty="0"/>
              <a:t>; </a:t>
            </a:r>
            <a:r>
              <a:rPr lang="en-US" sz="3800" dirty="0" err="1"/>
              <a:t>đổi</a:t>
            </a:r>
            <a:r>
              <a:rPr lang="en-US" sz="3800" dirty="0"/>
              <a:t> </a:t>
            </a:r>
            <a:r>
              <a:rPr lang="en-US" sz="3800" dirty="0" err="1"/>
              <a:t>mới</a:t>
            </a:r>
            <a:r>
              <a:rPr lang="en-US" sz="3800" dirty="0"/>
              <a:t> </a:t>
            </a:r>
            <a:r>
              <a:rPr lang="en-US" sz="3800" dirty="0" err="1"/>
              <a:t>từ</a:t>
            </a:r>
            <a:r>
              <a:rPr lang="en-US" sz="3800" dirty="0"/>
              <a:t> </a:t>
            </a:r>
            <a:r>
              <a:rPr lang="en-US" sz="3800" dirty="0" err="1"/>
              <a:t>sự</a:t>
            </a:r>
            <a:r>
              <a:rPr lang="en-US" sz="3800" dirty="0"/>
              <a:t> </a:t>
            </a:r>
            <a:r>
              <a:rPr lang="en-US" sz="3800" dirty="0" err="1"/>
              <a:t>lãnh</a:t>
            </a:r>
            <a:r>
              <a:rPr lang="en-US" sz="3800" dirty="0"/>
              <a:t> </a:t>
            </a:r>
            <a:r>
              <a:rPr lang="en-US" sz="3800" dirty="0" err="1"/>
              <a:t>đạo</a:t>
            </a:r>
            <a:r>
              <a:rPr lang="en-US" sz="3800" dirty="0"/>
              <a:t> </a:t>
            </a:r>
            <a:r>
              <a:rPr lang="en-US" sz="3800" dirty="0" err="1"/>
              <a:t>của</a:t>
            </a:r>
            <a:r>
              <a:rPr lang="en-US" sz="3800" dirty="0"/>
              <a:t> </a:t>
            </a:r>
            <a:r>
              <a:rPr lang="en-US" sz="3800" dirty="0" err="1"/>
              <a:t>Đảng</a:t>
            </a:r>
            <a:r>
              <a:rPr lang="en-US" sz="3800" dirty="0"/>
              <a:t>, </a:t>
            </a:r>
            <a:r>
              <a:rPr lang="en-US" sz="3800" dirty="0" err="1"/>
              <a:t>sự</a:t>
            </a:r>
            <a:r>
              <a:rPr lang="en-US" sz="3800" dirty="0"/>
              <a:t> </a:t>
            </a:r>
            <a:r>
              <a:rPr lang="en-US" sz="3800" dirty="0" err="1"/>
              <a:t>quản</a:t>
            </a:r>
            <a:r>
              <a:rPr lang="en-US" sz="3800" dirty="0"/>
              <a:t> </a:t>
            </a:r>
            <a:r>
              <a:rPr lang="en-US" sz="3800" dirty="0" err="1"/>
              <a:t>lý</a:t>
            </a:r>
            <a:r>
              <a:rPr lang="en-US" sz="3800" dirty="0"/>
              <a:t> </a:t>
            </a:r>
            <a:r>
              <a:rPr lang="en-US" sz="3800" dirty="0" err="1"/>
              <a:t>của</a:t>
            </a:r>
            <a:r>
              <a:rPr lang="en-US" sz="3800" dirty="0"/>
              <a:t> </a:t>
            </a:r>
            <a:r>
              <a:rPr lang="en-US" sz="3800" dirty="0" err="1"/>
              <a:t>Nhà</a:t>
            </a:r>
            <a:r>
              <a:rPr lang="en-US" sz="3800" dirty="0"/>
              <a:t> </a:t>
            </a:r>
            <a:r>
              <a:rPr lang="en-US" sz="3800" dirty="0" err="1"/>
              <a:t>nước</a:t>
            </a:r>
            <a:r>
              <a:rPr lang="en-US" sz="3800" dirty="0"/>
              <a:t> </a:t>
            </a:r>
            <a:r>
              <a:rPr lang="en-US" sz="3800" dirty="0" err="1"/>
              <a:t>đến</a:t>
            </a:r>
            <a:r>
              <a:rPr lang="en-US" sz="3800" dirty="0"/>
              <a:t> </a:t>
            </a:r>
            <a:r>
              <a:rPr lang="en-US" sz="3800" dirty="0" err="1"/>
              <a:t>hoạt</a:t>
            </a:r>
            <a:r>
              <a:rPr lang="en-US" sz="3800" dirty="0"/>
              <a:t> </a:t>
            </a:r>
            <a:r>
              <a:rPr lang="en-US" sz="3800" dirty="0" err="1"/>
              <a:t>động</a:t>
            </a:r>
            <a:r>
              <a:rPr lang="en-US" sz="3800" dirty="0"/>
              <a:t> </a:t>
            </a:r>
            <a:r>
              <a:rPr lang="en-US" sz="3800" dirty="0" err="1"/>
              <a:t>quản</a:t>
            </a:r>
            <a:r>
              <a:rPr lang="en-US" sz="3800" dirty="0"/>
              <a:t> </a:t>
            </a:r>
            <a:r>
              <a:rPr lang="en-US" sz="3800" dirty="0" err="1"/>
              <a:t>trị</a:t>
            </a:r>
            <a:r>
              <a:rPr lang="en-US" sz="3800" dirty="0"/>
              <a:t> </a:t>
            </a:r>
            <a:r>
              <a:rPr lang="en-US" sz="3800" dirty="0" err="1"/>
              <a:t>của</a:t>
            </a:r>
            <a:r>
              <a:rPr lang="en-US" sz="3800" dirty="0"/>
              <a:t> </a:t>
            </a:r>
            <a:r>
              <a:rPr lang="en-US" sz="3800" dirty="0" err="1"/>
              <a:t>các</a:t>
            </a:r>
            <a:r>
              <a:rPr lang="en-US" sz="3800" dirty="0"/>
              <a:t> </a:t>
            </a:r>
            <a:r>
              <a:rPr lang="en-US" sz="3800" dirty="0" err="1"/>
              <a:t>cơ</a:t>
            </a:r>
            <a:r>
              <a:rPr lang="en-US" sz="3800" dirty="0"/>
              <a:t> </a:t>
            </a:r>
            <a:r>
              <a:rPr lang="en-US" sz="3800" dirty="0" err="1"/>
              <a:t>sở</a:t>
            </a:r>
            <a:r>
              <a:rPr lang="en-US" sz="3800" dirty="0"/>
              <a:t> </a:t>
            </a:r>
            <a:r>
              <a:rPr lang="en-US" sz="3800" dirty="0" err="1"/>
              <a:t>giáo</a:t>
            </a:r>
            <a:r>
              <a:rPr lang="en-US" sz="3800" dirty="0"/>
              <a:t> </a:t>
            </a:r>
            <a:r>
              <a:rPr lang="en-US" sz="3800" dirty="0" err="1"/>
              <a:t>dục-đào</a:t>
            </a:r>
            <a:r>
              <a:rPr lang="en-US" sz="3800" dirty="0"/>
              <a:t> </a:t>
            </a:r>
            <a:r>
              <a:rPr lang="en-US" sz="3800" dirty="0" err="1"/>
              <a:t>tạo</a:t>
            </a:r>
            <a:r>
              <a:rPr lang="en-US" sz="3800" dirty="0"/>
              <a:t> </a:t>
            </a:r>
            <a:r>
              <a:rPr lang="en-US" sz="3800" dirty="0" err="1"/>
              <a:t>và</a:t>
            </a:r>
            <a:r>
              <a:rPr lang="en-US" sz="3800" dirty="0"/>
              <a:t> </a:t>
            </a:r>
            <a:r>
              <a:rPr lang="en-US" sz="3800" dirty="0" err="1"/>
              <a:t>việc</a:t>
            </a:r>
            <a:r>
              <a:rPr lang="en-US" sz="3800" dirty="0"/>
              <a:t> </a:t>
            </a:r>
            <a:r>
              <a:rPr lang="en-US" sz="3800" dirty="0" err="1"/>
              <a:t>tham</a:t>
            </a:r>
            <a:r>
              <a:rPr lang="en-US" sz="3800" dirty="0"/>
              <a:t> </a:t>
            </a:r>
            <a:r>
              <a:rPr lang="en-US" sz="3800" dirty="0" err="1"/>
              <a:t>gia</a:t>
            </a:r>
            <a:r>
              <a:rPr lang="en-US" sz="3800" dirty="0"/>
              <a:t> </a:t>
            </a:r>
            <a:r>
              <a:rPr lang="en-US" sz="3800" dirty="0" err="1"/>
              <a:t>của</a:t>
            </a:r>
            <a:r>
              <a:rPr lang="en-US" sz="3800" dirty="0"/>
              <a:t> </a:t>
            </a:r>
            <a:r>
              <a:rPr lang="en-US" sz="3800" dirty="0" err="1"/>
              <a:t>gia</a:t>
            </a:r>
            <a:r>
              <a:rPr lang="en-US" sz="3800" dirty="0"/>
              <a:t> </a:t>
            </a:r>
            <a:r>
              <a:rPr lang="en-US" sz="3800" dirty="0" err="1"/>
              <a:t>đình</a:t>
            </a:r>
            <a:r>
              <a:rPr lang="en-US" sz="3800" dirty="0"/>
              <a:t>, </a:t>
            </a:r>
            <a:r>
              <a:rPr lang="en-US" sz="3800" dirty="0" err="1"/>
              <a:t>cộng</a:t>
            </a:r>
            <a:r>
              <a:rPr lang="en-US" sz="3800" dirty="0"/>
              <a:t> </a:t>
            </a:r>
            <a:r>
              <a:rPr lang="en-US" sz="3800" dirty="0" err="1"/>
              <a:t>đồng</a:t>
            </a:r>
            <a:r>
              <a:rPr lang="en-US" sz="3800" dirty="0"/>
              <a:t>, </a:t>
            </a:r>
            <a:r>
              <a:rPr lang="en-US" sz="3800" dirty="0" err="1"/>
              <a:t>xã</a:t>
            </a:r>
            <a:r>
              <a:rPr lang="en-US" sz="3800" dirty="0"/>
              <a:t> </a:t>
            </a:r>
            <a:r>
              <a:rPr lang="en-US" sz="3800" dirty="0" err="1"/>
              <a:t>hội</a:t>
            </a:r>
            <a:r>
              <a:rPr lang="en-US" sz="3800" dirty="0"/>
              <a:t> </a:t>
            </a:r>
            <a:r>
              <a:rPr lang="en-US" sz="3800" dirty="0" err="1"/>
              <a:t>và</a:t>
            </a:r>
            <a:r>
              <a:rPr lang="en-US" sz="3800" dirty="0"/>
              <a:t> </a:t>
            </a:r>
            <a:r>
              <a:rPr lang="en-US" sz="3800" dirty="0" err="1"/>
              <a:t>bản</a:t>
            </a:r>
            <a:r>
              <a:rPr lang="en-US" sz="3800" dirty="0"/>
              <a:t> </a:t>
            </a:r>
            <a:r>
              <a:rPr lang="en-US" sz="3800" dirty="0" err="1"/>
              <a:t>thân</a:t>
            </a:r>
            <a:r>
              <a:rPr lang="en-US" sz="3800" dirty="0"/>
              <a:t> </a:t>
            </a:r>
            <a:r>
              <a:rPr lang="en-US" sz="3800" dirty="0" err="1"/>
              <a:t>người</a:t>
            </a:r>
            <a:r>
              <a:rPr lang="en-US" sz="3800" dirty="0"/>
              <a:t> </a:t>
            </a:r>
            <a:r>
              <a:rPr lang="en-US" sz="3800" dirty="0" err="1"/>
              <a:t>học</a:t>
            </a:r>
            <a:r>
              <a:rPr lang="en-US" sz="3800" dirty="0"/>
              <a:t>; </a:t>
            </a:r>
            <a:r>
              <a:rPr lang="en-US" sz="3800" dirty="0" err="1"/>
              <a:t>đổi</a:t>
            </a:r>
            <a:r>
              <a:rPr lang="en-US" sz="3800" dirty="0"/>
              <a:t> </a:t>
            </a:r>
            <a:r>
              <a:rPr lang="en-US" sz="3800" dirty="0" err="1"/>
              <a:t>mới</a:t>
            </a:r>
            <a:r>
              <a:rPr lang="en-US" sz="3800" dirty="0"/>
              <a:t> ở </a:t>
            </a:r>
            <a:r>
              <a:rPr lang="en-US" sz="3800" dirty="0" err="1"/>
              <a:t>tất</a:t>
            </a:r>
            <a:r>
              <a:rPr lang="en-US" sz="3800" dirty="0"/>
              <a:t> </a:t>
            </a:r>
            <a:r>
              <a:rPr lang="en-US" sz="3800" dirty="0" err="1"/>
              <a:t>cả</a:t>
            </a:r>
            <a:r>
              <a:rPr lang="en-US" sz="3800" dirty="0"/>
              <a:t> </a:t>
            </a:r>
            <a:r>
              <a:rPr lang="en-US" sz="3800" dirty="0" err="1"/>
              <a:t>các</a:t>
            </a:r>
            <a:r>
              <a:rPr lang="en-US" sz="3800" dirty="0"/>
              <a:t> </a:t>
            </a:r>
            <a:r>
              <a:rPr lang="en-US" sz="3800" dirty="0" err="1"/>
              <a:t>bậc</a:t>
            </a:r>
            <a:r>
              <a:rPr lang="en-US" sz="3800" dirty="0"/>
              <a:t> </a:t>
            </a:r>
            <a:r>
              <a:rPr lang="en-US" sz="3800" dirty="0" err="1"/>
              <a:t>học</a:t>
            </a:r>
            <a:r>
              <a:rPr lang="en-US" sz="3800" dirty="0"/>
              <a:t>, </a:t>
            </a:r>
            <a:r>
              <a:rPr lang="en-US" sz="3800" dirty="0" err="1"/>
              <a:t>ngành</a:t>
            </a:r>
            <a:r>
              <a:rPr lang="en-US" sz="3800" dirty="0"/>
              <a:t> </a:t>
            </a:r>
            <a:r>
              <a:rPr lang="en-US" sz="3800" dirty="0" err="1"/>
              <a:t>học</a:t>
            </a:r>
            <a:r>
              <a:rPr lang="en-US" sz="3800" dirty="0"/>
              <a:t>. </a:t>
            </a:r>
            <a:r>
              <a:rPr lang="en-US" sz="3800" dirty="0" err="1"/>
              <a:t>Trong</a:t>
            </a:r>
            <a:r>
              <a:rPr lang="en-US" sz="3800" dirty="0"/>
              <a:t> </a:t>
            </a:r>
            <a:r>
              <a:rPr lang="en-US" sz="3800" dirty="0" err="1"/>
              <a:t>quá</a:t>
            </a:r>
            <a:r>
              <a:rPr lang="en-US" sz="3800" dirty="0"/>
              <a:t> </a:t>
            </a:r>
            <a:r>
              <a:rPr lang="en-US" sz="3800" dirty="0" err="1"/>
              <a:t>trình</a:t>
            </a:r>
            <a:r>
              <a:rPr lang="en-US" sz="3800" dirty="0"/>
              <a:t> </a:t>
            </a:r>
            <a:r>
              <a:rPr lang="en-US" sz="3800" dirty="0" err="1"/>
              <a:t>đổi</a:t>
            </a:r>
            <a:r>
              <a:rPr lang="en-US" sz="3800" dirty="0"/>
              <a:t> </a:t>
            </a:r>
            <a:r>
              <a:rPr lang="en-US" sz="3800" dirty="0" err="1"/>
              <a:t>mới</a:t>
            </a:r>
            <a:r>
              <a:rPr lang="en-US" sz="3800" dirty="0"/>
              <a:t>, </a:t>
            </a:r>
            <a:r>
              <a:rPr lang="en-US" sz="3800" dirty="0" err="1"/>
              <a:t>cần</a:t>
            </a:r>
            <a:r>
              <a:rPr lang="en-US" sz="3800" dirty="0"/>
              <a:t> </a:t>
            </a:r>
            <a:r>
              <a:rPr lang="en-US" sz="3800" dirty="0" err="1"/>
              <a:t>kế</a:t>
            </a:r>
            <a:r>
              <a:rPr lang="en-US" sz="3800" dirty="0"/>
              <a:t> </a:t>
            </a:r>
            <a:r>
              <a:rPr lang="en-US" sz="3800" dirty="0" err="1"/>
              <a:t>thừa</a:t>
            </a:r>
            <a:r>
              <a:rPr lang="en-US" sz="3800" dirty="0"/>
              <a:t>, </a:t>
            </a:r>
            <a:r>
              <a:rPr lang="en-US" sz="3800" dirty="0" err="1"/>
              <a:t>phát</a:t>
            </a:r>
            <a:r>
              <a:rPr lang="en-US" sz="3800" dirty="0"/>
              <a:t> </a:t>
            </a:r>
            <a:r>
              <a:rPr lang="en-US" sz="3800" dirty="0" err="1"/>
              <a:t>huy</a:t>
            </a:r>
            <a:r>
              <a:rPr lang="en-US" sz="3800" dirty="0"/>
              <a:t> </a:t>
            </a:r>
            <a:r>
              <a:rPr lang="en-US" sz="3800" dirty="0" err="1"/>
              <a:t>những</a:t>
            </a:r>
            <a:r>
              <a:rPr lang="en-US" sz="3800" dirty="0"/>
              <a:t> </a:t>
            </a:r>
            <a:r>
              <a:rPr lang="en-US" sz="3800" dirty="0" err="1"/>
              <a:t>thành</a:t>
            </a:r>
            <a:r>
              <a:rPr lang="en-US" sz="3800" dirty="0"/>
              <a:t> </a:t>
            </a:r>
            <a:r>
              <a:rPr lang="en-US" sz="3800" dirty="0" err="1"/>
              <a:t>tựu</a:t>
            </a:r>
            <a:r>
              <a:rPr lang="en-US" sz="3800" dirty="0"/>
              <a:t>, </a:t>
            </a:r>
            <a:r>
              <a:rPr lang="en-US" sz="3800" dirty="0" err="1"/>
              <a:t>phát</a:t>
            </a:r>
            <a:r>
              <a:rPr lang="en-US" sz="3800" dirty="0"/>
              <a:t> </a:t>
            </a:r>
            <a:r>
              <a:rPr lang="en-US" sz="3800" dirty="0" err="1"/>
              <a:t>triển</a:t>
            </a:r>
            <a:r>
              <a:rPr lang="en-US" sz="3800" dirty="0"/>
              <a:t> </a:t>
            </a:r>
            <a:r>
              <a:rPr lang="en-US" sz="3800" dirty="0" err="1"/>
              <a:t>những</a:t>
            </a:r>
            <a:r>
              <a:rPr lang="en-US" sz="3800" dirty="0"/>
              <a:t> </a:t>
            </a:r>
            <a:r>
              <a:rPr lang="en-US" sz="3800" dirty="0" err="1"/>
              <a:t>nhân</a:t>
            </a:r>
            <a:r>
              <a:rPr lang="en-US" sz="3800" dirty="0"/>
              <a:t> </a:t>
            </a:r>
            <a:r>
              <a:rPr lang="en-US" sz="3800" dirty="0" err="1"/>
              <a:t>tố</a:t>
            </a:r>
            <a:r>
              <a:rPr lang="en-US" sz="3800" dirty="0"/>
              <a:t> </a:t>
            </a:r>
            <a:r>
              <a:rPr lang="en-US" sz="3800" dirty="0" err="1"/>
              <a:t>mới</a:t>
            </a:r>
            <a:r>
              <a:rPr lang="en-US" sz="3800" dirty="0"/>
              <a:t>, </a:t>
            </a:r>
            <a:r>
              <a:rPr lang="en-US" sz="3800" dirty="0" err="1"/>
              <a:t>tiếp</a:t>
            </a:r>
            <a:r>
              <a:rPr lang="en-US" sz="3800" dirty="0"/>
              <a:t> </a:t>
            </a:r>
            <a:r>
              <a:rPr lang="en-US" sz="3800" dirty="0" err="1"/>
              <a:t>thu</a:t>
            </a:r>
            <a:r>
              <a:rPr lang="en-US" sz="3800" dirty="0"/>
              <a:t> </a:t>
            </a:r>
            <a:r>
              <a:rPr lang="en-US" sz="3800" dirty="0" err="1"/>
              <a:t>có</a:t>
            </a:r>
            <a:r>
              <a:rPr lang="en-US" sz="3800" dirty="0"/>
              <a:t> </a:t>
            </a:r>
            <a:r>
              <a:rPr lang="en-US" sz="3800" dirty="0" err="1"/>
              <a:t>chọn</a:t>
            </a:r>
            <a:r>
              <a:rPr lang="en-US" sz="3800" dirty="0"/>
              <a:t> </a:t>
            </a:r>
            <a:r>
              <a:rPr lang="en-US" sz="3800" dirty="0" err="1"/>
              <a:t>lọc</a:t>
            </a:r>
            <a:r>
              <a:rPr lang="en-US" sz="3800" dirty="0"/>
              <a:t> </a:t>
            </a:r>
            <a:r>
              <a:rPr lang="en-US" sz="3800" dirty="0" err="1"/>
              <a:t>những</a:t>
            </a:r>
            <a:r>
              <a:rPr lang="en-US" sz="3800" dirty="0"/>
              <a:t> </a:t>
            </a:r>
            <a:r>
              <a:rPr lang="en-US" sz="3800" dirty="0" err="1"/>
              <a:t>kinh</a:t>
            </a:r>
            <a:r>
              <a:rPr lang="en-US" sz="3800" dirty="0"/>
              <a:t> </a:t>
            </a:r>
            <a:r>
              <a:rPr lang="en-US" sz="3800" dirty="0" err="1"/>
              <a:t>nghiệm</a:t>
            </a:r>
            <a:r>
              <a:rPr lang="en-US" sz="3800" dirty="0"/>
              <a:t> </a:t>
            </a:r>
            <a:r>
              <a:rPr lang="en-US" sz="3800" dirty="0" err="1"/>
              <a:t>của</a:t>
            </a:r>
            <a:r>
              <a:rPr lang="en-US" sz="3800" dirty="0"/>
              <a:t> </a:t>
            </a:r>
            <a:r>
              <a:rPr lang="en-US" sz="3800" dirty="0" err="1"/>
              <a:t>thế</a:t>
            </a:r>
            <a:r>
              <a:rPr lang="en-US" sz="3800" dirty="0"/>
              <a:t> </a:t>
            </a:r>
            <a:r>
              <a:rPr lang="en-US" sz="3800" dirty="0" err="1"/>
              <a:t>giới</a:t>
            </a:r>
            <a:r>
              <a:rPr lang="en-US" sz="3800" dirty="0"/>
              <a:t>; </a:t>
            </a:r>
            <a:r>
              <a:rPr lang="en-US" sz="3800" dirty="0" err="1"/>
              <a:t>kiên</a:t>
            </a:r>
            <a:r>
              <a:rPr lang="en-US" sz="3800" dirty="0"/>
              <a:t> </a:t>
            </a:r>
            <a:r>
              <a:rPr lang="en-US" sz="3800" dirty="0" err="1"/>
              <a:t>quyết</a:t>
            </a:r>
            <a:r>
              <a:rPr lang="en-US" sz="3800" dirty="0"/>
              <a:t> </a:t>
            </a:r>
            <a:r>
              <a:rPr lang="en-US" sz="3800" dirty="0" err="1"/>
              <a:t>chấn</a:t>
            </a:r>
            <a:r>
              <a:rPr lang="en-US" sz="3800" dirty="0"/>
              <a:t> </a:t>
            </a:r>
            <a:r>
              <a:rPr lang="en-US" sz="3800" dirty="0" err="1"/>
              <a:t>chỉnh</a:t>
            </a:r>
            <a:r>
              <a:rPr lang="en-US" sz="3800" dirty="0"/>
              <a:t> </a:t>
            </a:r>
            <a:r>
              <a:rPr lang="en-US" sz="3800" dirty="0" err="1"/>
              <a:t>những</a:t>
            </a:r>
            <a:r>
              <a:rPr lang="en-US" sz="3800" dirty="0"/>
              <a:t> </a:t>
            </a:r>
            <a:r>
              <a:rPr lang="en-US" sz="3800" dirty="0" err="1"/>
              <a:t>nhận</a:t>
            </a:r>
            <a:r>
              <a:rPr lang="en-US" sz="3800" dirty="0"/>
              <a:t> </a:t>
            </a:r>
            <a:r>
              <a:rPr lang="en-US" sz="3800" dirty="0" err="1"/>
              <a:t>thức</a:t>
            </a:r>
            <a:r>
              <a:rPr lang="en-US" sz="3800" dirty="0"/>
              <a:t>, </a:t>
            </a:r>
            <a:r>
              <a:rPr lang="en-US" sz="3800" dirty="0" err="1"/>
              <a:t>việc</a:t>
            </a:r>
            <a:r>
              <a:rPr lang="en-US" sz="3800" dirty="0"/>
              <a:t> </a:t>
            </a:r>
            <a:r>
              <a:rPr lang="en-US" sz="3800" dirty="0" err="1"/>
              <a:t>làm</a:t>
            </a:r>
            <a:r>
              <a:rPr lang="en-US" sz="3800" dirty="0"/>
              <a:t> </a:t>
            </a:r>
            <a:r>
              <a:rPr lang="en-US" sz="3800" dirty="0" err="1"/>
              <a:t>lệch</a:t>
            </a:r>
            <a:r>
              <a:rPr lang="en-US" sz="3800" dirty="0"/>
              <a:t> </a:t>
            </a:r>
            <a:r>
              <a:rPr lang="en-US" sz="3800" dirty="0" err="1"/>
              <a:t>lạc</a:t>
            </a:r>
            <a:r>
              <a:rPr lang="en-US" sz="3800" dirty="0"/>
              <a:t>. </a:t>
            </a:r>
            <a:r>
              <a:rPr lang="en-US" sz="3800" dirty="0" err="1"/>
              <a:t>Đổi</a:t>
            </a:r>
            <a:r>
              <a:rPr lang="en-US" sz="3800" dirty="0"/>
              <a:t> </a:t>
            </a:r>
            <a:r>
              <a:rPr lang="en-US" sz="3800" dirty="0" err="1"/>
              <a:t>mới</a:t>
            </a:r>
            <a:r>
              <a:rPr lang="en-US" sz="3800" dirty="0"/>
              <a:t> </a:t>
            </a:r>
            <a:r>
              <a:rPr lang="en-US" sz="3800" dirty="0" err="1"/>
              <a:t>phải</a:t>
            </a:r>
            <a:r>
              <a:rPr lang="en-US" sz="3800" dirty="0"/>
              <a:t> </a:t>
            </a:r>
            <a:r>
              <a:rPr lang="en-US" sz="3800" dirty="0" err="1"/>
              <a:t>bảo</a:t>
            </a:r>
            <a:r>
              <a:rPr lang="en-US" sz="3800" dirty="0"/>
              <a:t> </a:t>
            </a:r>
            <a:r>
              <a:rPr lang="en-US" sz="3800" dirty="0" err="1"/>
              <a:t>đảm</a:t>
            </a:r>
            <a:r>
              <a:rPr lang="en-US" sz="3800" dirty="0"/>
              <a:t> </a:t>
            </a:r>
            <a:r>
              <a:rPr lang="en-US" sz="3800" dirty="0" err="1"/>
              <a:t>tính</a:t>
            </a:r>
            <a:r>
              <a:rPr lang="en-US" sz="3800" dirty="0"/>
              <a:t> </a:t>
            </a:r>
            <a:r>
              <a:rPr lang="en-US" sz="3800" dirty="0" err="1"/>
              <a:t>hệ</a:t>
            </a:r>
            <a:r>
              <a:rPr lang="en-US" sz="3800" dirty="0"/>
              <a:t> </a:t>
            </a:r>
            <a:r>
              <a:rPr lang="en-US" sz="3800" dirty="0" err="1"/>
              <a:t>thống</a:t>
            </a:r>
            <a:r>
              <a:rPr lang="en-US" sz="3800" dirty="0"/>
              <a:t>, </a:t>
            </a:r>
            <a:r>
              <a:rPr lang="en-US" sz="3800" dirty="0" err="1"/>
              <a:t>tầm</a:t>
            </a:r>
            <a:r>
              <a:rPr lang="en-US" sz="3800" dirty="0"/>
              <a:t> </a:t>
            </a:r>
            <a:r>
              <a:rPr lang="en-US" sz="3800" dirty="0" err="1"/>
              <a:t>nhìn</a:t>
            </a:r>
            <a:r>
              <a:rPr lang="en-US" sz="3800" dirty="0"/>
              <a:t> </a:t>
            </a:r>
            <a:r>
              <a:rPr lang="en-US" sz="3800" dirty="0" err="1"/>
              <a:t>dài</a:t>
            </a:r>
            <a:r>
              <a:rPr lang="en-US" sz="3800" dirty="0"/>
              <a:t> </a:t>
            </a:r>
            <a:r>
              <a:rPr lang="en-US" sz="3800" dirty="0" err="1"/>
              <a:t>hạn</a:t>
            </a:r>
            <a:r>
              <a:rPr lang="en-US" sz="3800" dirty="0"/>
              <a:t>, </a:t>
            </a:r>
            <a:r>
              <a:rPr lang="en-US" sz="3800" dirty="0" err="1"/>
              <a:t>phù</a:t>
            </a:r>
            <a:r>
              <a:rPr lang="en-US" sz="3800" dirty="0"/>
              <a:t> </a:t>
            </a:r>
            <a:r>
              <a:rPr lang="en-US" sz="3800" dirty="0" err="1"/>
              <a:t>hợp</a:t>
            </a:r>
            <a:r>
              <a:rPr lang="en-US" sz="3800" dirty="0"/>
              <a:t> </a:t>
            </a:r>
            <a:r>
              <a:rPr lang="en-US" sz="3800" dirty="0" err="1"/>
              <a:t>với</a:t>
            </a:r>
            <a:r>
              <a:rPr lang="en-US" sz="3800" dirty="0"/>
              <a:t> </a:t>
            </a:r>
            <a:r>
              <a:rPr lang="en-US" sz="3800" dirty="0" err="1"/>
              <a:t>từng</a:t>
            </a:r>
            <a:r>
              <a:rPr lang="en-US" sz="3800" dirty="0"/>
              <a:t> </a:t>
            </a:r>
            <a:r>
              <a:rPr lang="en-US" sz="3800" dirty="0" err="1"/>
              <a:t>loại</a:t>
            </a:r>
            <a:r>
              <a:rPr lang="en-US" sz="3800" dirty="0"/>
              <a:t> </a:t>
            </a:r>
            <a:r>
              <a:rPr lang="en-US" sz="3800" dirty="0" err="1"/>
              <a:t>đối</a:t>
            </a:r>
            <a:r>
              <a:rPr lang="en-US" sz="3800" dirty="0"/>
              <a:t> </a:t>
            </a:r>
            <a:r>
              <a:rPr lang="en-US" sz="3800" dirty="0" err="1"/>
              <a:t>tượng</a:t>
            </a:r>
            <a:r>
              <a:rPr lang="en-US" sz="3800" dirty="0"/>
              <a:t> </a:t>
            </a:r>
            <a:r>
              <a:rPr lang="en-US" sz="3800" dirty="0" err="1"/>
              <a:t>và</a:t>
            </a:r>
            <a:r>
              <a:rPr lang="en-US" sz="3800" dirty="0"/>
              <a:t> </a:t>
            </a:r>
            <a:r>
              <a:rPr lang="en-US" sz="3800" dirty="0" err="1"/>
              <a:t>cấp</a:t>
            </a:r>
            <a:r>
              <a:rPr lang="en-US" sz="3800" dirty="0"/>
              <a:t> </a:t>
            </a:r>
            <a:r>
              <a:rPr lang="en-US" sz="3800" dirty="0" err="1"/>
              <a:t>học</a:t>
            </a:r>
            <a:r>
              <a:rPr lang="en-US" sz="3800" dirty="0"/>
              <a:t>; </a:t>
            </a:r>
            <a:r>
              <a:rPr lang="en-US" sz="3800" dirty="0" err="1"/>
              <a:t>các</a:t>
            </a:r>
            <a:r>
              <a:rPr lang="en-US" sz="3800" dirty="0"/>
              <a:t> </a:t>
            </a:r>
            <a:r>
              <a:rPr lang="en-US" sz="3800" dirty="0" err="1"/>
              <a:t>giải</a:t>
            </a:r>
            <a:r>
              <a:rPr lang="en-US" sz="3800" dirty="0"/>
              <a:t> </a:t>
            </a:r>
            <a:r>
              <a:rPr lang="en-US" sz="3800" dirty="0" err="1"/>
              <a:t>pháp</a:t>
            </a:r>
            <a:r>
              <a:rPr lang="en-US" sz="3800" dirty="0"/>
              <a:t> </a:t>
            </a:r>
            <a:r>
              <a:rPr lang="en-US" sz="3800" dirty="0" err="1"/>
              <a:t>phải</a:t>
            </a:r>
            <a:r>
              <a:rPr lang="en-US" sz="3800" dirty="0"/>
              <a:t> </a:t>
            </a:r>
            <a:r>
              <a:rPr lang="en-US" sz="3800" dirty="0" err="1"/>
              <a:t>đồng</a:t>
            </a:r>
            <a:r>
              <a:rPr lang="en-US" sz="3800" dirty="0"/>
              <a:t> </a:t>
            </a:r>
            <a:r>
              <a:rPr lang="en-US" sz="3800" dirty="0" err="1"/>
              <a:t>bộ</a:t>
            </a:r>
            <a:r>
              <a:rPr lang="en-US" sz="3800" dirty="0"/>
              <a:t>, </a:t>
            </a:r>
            <a:r>
              <a:rPr lang="en-US" sz="3800" dirty="0" err="1"/>
              <a:t>khả</a:t>
            </a:r>
            <a:r>
              <a:rPr lang="en-US" sz="3800" dirty="0"/>
              <a:t> </a:t>
            </a:r>
            <a:r>
              <a:rPr lang="en-US" sz="3800" dirty="0" err="1"/>
              <a:t>thi</a:t>
            </a:r>
            <a:r>
              <a:rPr lang="en-US" sz="3800" dirty="0"/>
              <a:t>, </a:t>
            </a:r>
            <a:r>
              <a:rPr lang="en-US" sz="3800" dirty="0" err="1"/>
              <a:t>có</a:t>
            </a:r>
            <a:r>
              <a:rPr lang="en-US" sz="3800" dirty="0"/>
              <a:t> </a:t>
            </a:r>
            <a:r>
              <a:rPr lang="en-US" sz="3800" dirty="0" err="1"/>
              <a:t>trọng</a:t>
            </a:r>
            <a:r>
              <a:rPr lang="en-US" sz="3800" dirty="0"/>
              <a:t> </a:t>
            </a:r>
            <a:r>
              <a:rPr lang="en-US" sz="3800" dirty="0" err="1"/>
              <a:t>tâm</a:t>
            </a:r>
            <a:r>
              <a:rPr lang="en-US" sz="3800" dirty="0"/>
              <a:t>, </a:t>
            </a:r>
            <a:r>
              <a:rPr lang="en-US" sz="3800" dirty="0" err="1"/>
              <a:t>trọng</a:t>
            </a:r>
            <a:r>
              <a:rPr lang="en-US" sz="3800" dirty="0"/>
              <a:t> </a:t>
            </a:r>
            <a:r>
              <a:rPr lang="en-US" sz="3800" dirty="0" err="1"/>
              <a:t>điểm</a:t>
            </a:r>
            <a:r>
              <a:rPr lang="en-US" sz="3800" dirty="0"/>
              <a:t>, </a:t>
            </a:r>
            <a:r>
              <a:rPr lang="en-US" sz="3800" dirty="0" err="1"/>
              <a:t>lộ</a:t>
            </a:r>
            <a:r>
              <a:rPr lang="en-US" sz="3800" dirty="0"/>
              <a:t> </a:t>
            </a:r>
            <a:r>
              <a:rPr lang="en-US" sz="3800" dirty="0" err="1"/>
              <a:t>trình</a:t>
            </a:r>
            <a:r>
              <a:rPr lang="en-US" sz="3800" dirty="0"/>
              <a:t>, </a:t>
            </a:r>
            <a:r>
              <a:rPr lang="en-US" sz="3800" dirty="0" err="1"/>
              <a:t>bước</a:t>
            </a:r>
            <a:r>
              <a:rPr lang="en-US" sz="3800" dirty="0"/>
              <a:t> </a:t>
            </a:r>
            <a:r>
              <a:rPr lang="en-US" sz="3800" dirty="0" err="1"/>
              <a:t>đi</a:t>
            </a:r>
            <a:r>
              <a:rPr lang="en-US" sz="3800" dirty="0"/>
              <a:t> </a:t>
            </a:r>
            <a:r>
              <a:rPr lang="en-US" sz="3800" dirty="0" err="1"/>
              <a:t>phù</a:t>
            </a:r>
            <a:r>
              <a:rPr lang="en-US" sz="3800" dirty="0"/>
              <a:t> </a:t>
            </a:r>
            <a:r>
              <a:rPr lang="en-US" sz="3800" dirty="0" err="1"/>
              <a:t>hợp</a:t>
            </a:r>
            <a:r>
              <a:rPr lang="en-US" sz="3800" dirty="0"/>
              <a:t> </a:t>
            </a:r>
            <a:r>
              <a:rPr lang="en-US" sz="3800" i="1" dirty="0"/>
              <a:t>(</a:t>
            </a:r>
            <a:r>
              <a:rPr lang="en-US" sz="3800" i="1" dirty="0" err="1"/>
              <a:t>Ngày</a:t>
            </a:r>
            <a:r>
              <a:rPr lang="en-US" sz="3800" i="1" dirty="0"/>
              <a:t> 12/8/2024 </a:t>
            </a:r>
            <a:r>
              <a:rPr lang="en-US" sz="3800" i="1" dirty="0" err="1"/>
              <a:t>Bộ</a:t>
            </a:r>
            <a:r>
              <a:rPr lang="en-US" sz="3800" i="1" dirty="0"/>
              <a:t> CT </a:t>
            </a:r>
            <a:r>
              <a:rPr lang="en-US" sz="3800" i="1" dirty="0" err="1"/>
              <a:t>lại</a:t>
            </a:r>
            <a:r>
              <a:rPr lang="en-US" sz="3800" i="1" dirty="0"/>
              <a:t> </a:t>
            </a:r>
            <a:r>
              <a:rPr lang="en-US" sz="3800" i="1" dirty="0" err="1"/>
              <a:t>có</a:t>
            </a:r>
            <a:r>
              <a:rPr lang="en-US" sz="3800" i="1" dirty="0"/>
              <a:t> </a:t>
            </a:r>
            <a:r>
              <a:rPr lang="en-US" sz="3800" i="1" dirty="0" err="1"/>
              <a:t>Kết</a:t>
            </a:r>
            <a:r>
              <a:rPr lang="en-US" sz="3800" i="1" dirty="0"/>
              <a:t> </a:t>
            </a:r>
            <a:r>
              <a:rPr lang="en-US" sz="3800" i="1" dirty="0" err="1"/>
              <a:t>luận</a:t>
            </a:r>
            <a:r>
              <a:rPr lang="en-US" sz="3800" i="1" dirty="0"/>
              <a:t> </a:t>
            </a:r>
            <a:r>
              <a:rPr lang="en-US" sz="3800" i="1" dirty="0" err="1"/>
              <a:t>số</a:t>
            </a:r>
            <a:r>
              <a:rPr lang="en-US" sz="3800" i="1" dirty="0"/>
              <a:t> 91-KL/TW).</a:t>
            </a:r>
          </a:p>
        </p:txBody>
      </p:sp>
    </p:spTree>
    <p:extLst>
      <p:ext uri="{BB962C8B-B14F-4D97-AF65-F5344CB8AC3E}">
        <p14:creationId xmlns:p14="http://schemas.microsoft.com/office/powerpoint/2010/main" val="410143916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277600" cy="1143000"/>
          </a:xfrm>
        </p:spPr>
        <p:txBody>
          <a:bodyPr>
            <a:noAutofit/>
          </a:bodyPr>
          <a:lstStyle/>
          <a:p>
            <a:r>
              <a:rPr lang="en-US" sz="2400" b="1" dirty="0">
                <a:solidFill>
                  <a:srgbClr val="0000FF"/>
                </a:solidFill>
              </a:rPr>
              <a:t>1. LÀM RÕ THÊM LÝ LUẬN VÀ THỰC TIỄN VỀ ĐỔI MỚI CĂN BẢN TOÀN DIỆN GD&amp;ĐT THEO NGHỊ QUYẾT 29/NQ-TW</a:t>
            </a:r>
            <a:endParaRPr lang="en-US" sz="2400" dirty="0">
              <a:solidFill>
                <a:srgbClr val="0000FF"/>
              </a:solidFill>
            </a:endParaRPr>
          </a:p>
        </p:txBody>
      </p:sp>
      <p:sp>
        <p:nvSpPr>
          <p:cNvPr id="3" name="Content Placeholder 2"/>
          <p:cNvSpPr>
            <a:spLocks noGrp="1"/>
          </p:cNvSpPr>
          <p:nvPr>
            <p:ph idx="1"/>
          </p:nvPr>
        </p:nvSpPr>
        <p:spPr>
          <a:xfrm>
            <a:off x="457200" y="1600201"/>
            <a:ext cx="11353800" cy="4983161"/>
          </a:xfrm>
          <a:pattFill prst="pct5">
            <a:fgClr>
              <a:schemeClr val="bg1"/>
            </a:fgClr>
            <a:bgClr>
              <a:schemeClr val="bg1"/>
            </a:bgClr>
          </a:pattFill>
        </p:spPr>
        <p:txBody>
          <a:bodyPr>
            <a:normAutofit fontScale="85000" lnSpcReduction="20000"/>
          </a:bodyPr>
          <a:lstStyle/>
          <a:p>
            <a:pPr algn="just"/>
            <a:r>
              <a:rPr lang="en-US" b="1" i="1" dirty="0" err="1"/>
              <a:t>Có</a:t>
            </a:r>
            <a:r>
              <a:rPr lang="en-US" b="1" i="1" dirty="0"/>
              <a:t> 2 </a:t>
            </a:r>
            <a:r>
              <a:rPr lang="en-US" b="1" i="1" dirty="0" err="1"/>
              <a:t>vấn</a:t>
            </a:r>
            <a:r>
              <a:rPr lang="en-US" b="1" i="1" dirty="0"/>
              <a:t> </a:t>
            </a:r>
            <a:r>
              <a:rPr lang="en-US" b="1" i="1" dirty="0" err="1"/>
              <a:t>đề</a:t>
            </a:r>
            <a:r>
              <a:rPr lang="en-US" b="1" i="1" dirty="0"/>
              <a:t> </a:t>
            </a:r>
            <a:r>
              <a:rPr lang="en-US" b="1" i="1" dirty="0" err="1"/>
              <a:t>cốt</a:t>
            </a:r>
            <a:r>
              <a:rPr lang="en-US" b="1" i="1" dirty="0"/>
              <a:t> </a:t>
            </a:r>
            <a:r>
              <a:rPr lang="en-US" b="1" i="1" dirty="0" err="1"/>
              <a:t>lõi</a:t>
            </a:r>
            <a:r>
              <a:rPr lang="en-US" b="1" i="1" dirty="0"/>
              <a:t> </a:t>
            </a:r>
            <a:r>
              <a:rPr lang="en-US" b="1" i="1" dirty="0" err="1"/>
              <a:t>của</a:t>
            </a:r>
            <a:r>
              <a:rPr lang="en-US" b="1" i="1" dirty="0"/>
              <a:t> </a:t>
            </a:r>
            <a:r>
              <a:rPr lang="en-US" b="1" i="1" dirty="0" err="1"/>
              <a:t>việc</a:t>
            </a:r>
            <a:r>
              <a:rPr lang="en-US" b="1" i="1" dirty="0"/>
              <a:t> </a:t>
            </a:r>
            <a:r>
              <a:rPr lang="en-US" b="1" i="1" dirty="0" err="1"/>
              <a:t>Đổi</a:t>
            </a:r>
            <a:r>
              <a:rPr lang="en-US" b="1" i="1" dirty="0"/>
              <a:t> </a:t>
            </a:r>
            <a:r>
              <a:rPr lang="en-US" b="1" i="1" dirty="0" err="1"/>
              <a:t>mới</a:t>
            </a:r>
            <a:r>
              <a:rPr lang="en-US" b="1" i="1" dirty="0"/>
              <a:t> </a:t>
            </a:r>
            <a:r>
              <a:rPr lang="en-US" b="1" i="1" dirty="0" err="1"/>
              <a:t>căn</a:t>
            </a:r>
            <a:r>
              <a:rPr lang="en-US" b="1" i="1" dirty="0"/>
              <a:t> </a:t>
            </a:r>
            <a:r>
              <a:rPr lang="en-US" b="1" i="1" dirty="0" err="1"/>
              <a:t>bản</a:t>
            </a:r>
            <a:r>
              <a:rPr lang="en-US" b="1" i="1" dirty="0"/>
              <a:t>, </a:t>
            </a:r>
            <a:r>
              <a:rPr lang="en-US" b="1" i="1" dirty="0" err="1"/>
              <a:t>toàn</a:t>
            </a:r>
            <a:r>
              <a:rPr lang="en-US" b="1" i="1" dirty="0"/>
              <a:t> </a:t>
            </a:r>
            <a:r>
              <a:rPr lang="en-US" b="1" i="1" dirty="0" err="1"/>
              <a:t>diện</a:t>
            </a:r>
            <a:r>
              <a:rPr lang="en-US" b="1" i="1" dirty="0"/>
              <a:t> GD-ĐT </a:t>
            </a:r>
            <a:r>
              <a:rPr lang="en-US" b="1" i="1" dirty="0" err="1"/>
              <a:t>là</a:t>
            </a:r>
            <a:r>
              <a:rPr lang="en-US" b="1" i="1" dirty="0"/>
              <a:t>:</a:t>
            </a:r>
            <a:endParaRPr lang="en-US" dirty="0"/>
          </a:p>
          <a:p>
            <a:pPr marL="0" indent="0" algn="just">
              <a:buNone/>
            </a:pPr>
            <a:r>
              <a:rPr lang="en-US" i="1" dirty="0"/>
              <a:t>- </a:t>
            </a:r>
            <a:r>
              <a:rPr lang="en-US" i="1" dirty="0" err="1">
                <a:solidFill>
                  <a:srgbClr val="0000FF"/>
                </a:solidFill>
              </a:rPr>
              <a:t>Vấn</a:t>
            </a:r>
            <a:r>
              <a:rPr lang="en-US" i="1" dirty="0">
                <a:solidFill>
                  <a:srgbClr val="0000FF"/>
                </a:solidFill>
              </a:rPr>
              <a:t> </a:t>
            </a:r>
            <a:r>
              <a:rPr lang="en-US" i="1" dirty="0" err="1">
                <a:solidFill>
                  <a:srgbClr val="0000FF"/>
                </a:solidFill>
              </a:rPr>
              <a:t>đề</a:t>
            </a:r>
            <a:r>
              <a:rPr lang="en-US" i="1" dirty="0">
                <a:solidFill>
                  <a:srgbClr val="0000FF"/>
                </a:solidFill>
              </a:rPr>
              <a:t> </a:t>
            </a:r>
            <a:r>
              <a:rPr lang="en-US" i="1" dirty="0" err="1">
                <a:solidFill>
                  <a:srgbClr val="0000FF"/>
                </a:solidFill>
              </a:rPr>
              <a:t>cốt</a:t>
            </a:r>
            <a:r>
              <a:rPr lang="en-US" i="1" dirty="0">
                <a:solidFill>
                  <a:srgbClr val="0000FF"/>
                </a:solidFill>
              </a:rPr>
              <a:t> </a:t>
            </a:r>
            <a:r>
              <a:rPr lang="en-US" i="1" dirty="0" err="1">
                <a:solidFill>
                  <a:srgbClr val="0000FF"/>
                </a:solidFill>
              </a:rPr>
              <a:t>lõi</a:t>
            </a:r>
            <a:r>
              <a:rPr lang="en-US" i="1" dirty="0">
                <a:solidFill>
                  <a:srgbClr val="0000FF"/>
                </a:solidFill>
              </a:rPr>
              <a:t> </a:t>
            </a:r>
            <a:r>
              <a:rPr lang="en-US" i="1" dirty="0" err="1">
                <a:solidFill>
                  <a:srgbClr val="0000FF"/>
                </a:solidFill>
              </a:rPr>
              <a:t>thứ</a:t>
            </a:r>
            <a:r>
              <a:rPr lang="en-US" i="1" dirty="0">
                <a:solidFill>
                  <a:srgbClr val="0000FF"/>
                </a:solidFill>
              </a:rPr>
              <a:t> </a:t>
            </a:r>
            <a:r>
              <a:rPr lang="en-US" i="1" dirty="0" err="1">
                <a:solidFill>
                  <a:srgbClr val="0000FF"/>
                </a:solidFill>
              </a:rPr>
              <a:t>nhất</a:t>
            </a:r>
            <a:r>
              <a:rPr lang="en-US" i="1" dirty="0">
                <a:solidFill>
                  <a:srgbClr val="0000FF"/>
                </a:solidFill>
              </a:rPr>
              <a:t>,</a:t>
            </a:r>
            <a:r>
              <a:rPr lang="en-US" dirty="0">
                <a:solidFill>
                  <a:srgbClr val="0000FF"/>
                </a:solidFill>
              </a:rPr>
              <a:t> </a:t>
            </a:r>
            <a:r>
              <a:rPr lang="en-US" dirty="0" err="1">
                <a:solidFill>
                  <a:srgbClr val="0000FF"/>
                </a:solidFill>
              </a:rPr>
              <a:t>trung</a:t>
            </a:r>
            <a:r>
              <a:rPr lang="en-US" dirty="0">
                <a:solidFill>
                  <a:srgbClr val="0000FF"/>
                </a:solidFill>
              </a:rPr>
              <a:t> </a:t>
            </a:r>
            <a:r>
              <a:rPr lang="en-US" dirty="0" err="1">
                <a:solidFill>
                  <a:srgbClr val="0000FF"/>
                </a:solidFill>
              </a:rPr>
              <a:t>tâm</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công</a:t>
            </a:r>
            <a:r>
              <a:rPr lang="en-US" dirty="0">
                <a:solidFill>
                  <a:srgbClr val="0000FF"/>
                </a:solidFill>
              </a:rPr>
              <a:t> </a:t>
            </a:r>
            <a:r>
              <a:rPr lang="en-US" dirty="0" err="1">
                <a:solidFill>
                  <a:srgbClr val="0000FF"/>
                </a:solidFill>
              </a:rPr>
              <a:t>cuộc</a:t>
            </a:r>
            <a:r>
              <a:rPr lang="en-US" dirty="0">
                <a:solidFill>
                  <a:srgbClr val="0000FF"/>
                </a:solidFill>
              </a:rPr>
              <a:t> </a:t>
            </a:r>
            <a:r>
              <a:rPr lang="en-US" dirty="0" err="1">
                <a:solidFill>
                  <a:srgbClr val="0000FF"/>
                </a:solidFill>
              </a:rPr>
              <a:t>đổi</a:t>
            </a:r>
            <a:r>
              <a:rPr lang="en-US" dirty="0">
                <a:solidFill>
                  <a:srgbClr val="0000FF"/>
                </a:solidFill>
              </a:rPr>
              <a:t> </a:t>
            </a:r>
            <a:r>
              <a:rPr lang="en-US" dirty="0" err="1">
                <a:solidFill>
                  <a:srgbClr val="0000FF"/>
                </a:solidFill>
              </a:rPr>
              <a:t>mới</a:t>
            </a:r>
            <a:r>
              <a:rPr lang="en-US" dirty="0">
                <a:solidFill>
                  <a:srgbClr val="0000FF"/>
                </a:solidFill>
              </a:rPr>
              <a:t> </a:t>
            </a:r>
            <a:r>
              <a:rPr lang="en-US" dirty="0" err="1">
                <a:solidFill>
                  <a:srgbClr val="0000FF"/>
                </a:solidFill>
              </a:rPr>
              <a:t>căn</a:t>
            </a:r>
            <a:r>
              <a:rPr lang="en-US" dirty="0">
                <a:solidFill>
                  <a:srgbClr val="0000FF"/>
                </a:solidFill>
              </a:rPr>
              <a:t> </a:t>
            </a:r>
            <a:r>
              <a:rPr lang="en-US" dirty="0" err="1">
                <a:solidFill>
                  <a:srgbClr val="0000FF"/>
                </a:solidFill>
              </a:rPr>
              <a:t>bản</a:t>
            </a:r>
            <a:r>
              <a:rPr lang="en-US" dirty="0">
                <a:solidFill>
                  <a:srgbClr val="0000FF"/>
                </a:solidFill>
              </a:rPr>
              <a:t>, </a:t>
            </a:r>
            <a:r>
              <a:rPr lang="en-US" dirty="0" err="1">
                <a:solidFill>
                  <a:srgbClr val="0000FF"/>
                </a:solidFill>
              </a:rPr>
              <a:t>toàn</a:t>
            </a:r>
            <a:r>
              <a:rPr lang="en-US" dirty="0">
                <a:solidFill>
                  <a:srgbClr val="0000FF"/>
                </a:solidFill>
              </a:rPr>
              <a:t> </a:t>
            </a:r>
            <a:r>
              <a:rPr lang="en-US" dirty="0" err="1">
                <a:solidFill>
                  <a:srgbClr val="0000FF"/>
                </a:solidFill>
              </a:rPr>
              <a:t>diện</a:t>
            </a:r>
            <a:r>
              <a:rPr lang="en-US" dirty="0">
                <a:solidFill>
                  <a:srgbClr val="0000FF"/>
                </a:solidFill>
              </a:rPr>
              <a:t> </a:t>
            </a:r>
            <a:r>
              <a:rPr lang="en-US" dirty="0" err="1">
                <a:solidFill>
                  <a:srgbClr val="0000FF"/>
                </a:solidFill>
              </a:rPr>
              <a:t>giáo</a:t>
            </a:r>
            <a:r>
              <a:rPr lang="en-US" dirty="0">
                <a:solidFill>
                  <a:srgbClr val="0000FF"/>
                </a:solidFill>
              </a:rPr>
              <a:t> </a:t>
            </a:r>
            <a:r>
              <a:rPr lang="en-US" dirty="0" err="1">
                <a:solidFill>
                  <a:srgbClr val="0000FF"/>
                </a:solidFill>
              </a:rPr>
              <a:t>dục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đào</a:t>
            </a:r>
            <a:r>
              <a:rPr lang="en-US" dirty="0">
                <a:solidFill>
                  <a:srgbClr val="0000FF"/>
                </a:solidFill>
              </a:rPr>
              <a:t> </a:t>
            </a:r>
            <a:r>
              <a:rPr lang="en-US" dirty="0" err="1">
                <a:solidFill>
                  <a:srgbClr val="0000FF"/>
                </a:solidFill>
              </a:rPr>
              <a:t>tạo</a:t>
            </a:r>
            <a:r>
              <a:rPr lang="en-US" dirty="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tập</a:t>
            </a:r>
            <a:r>
              <a:rPr lang="en-US" dirty="0">
                <a:solidFill>
                  <a:srgbClr val="0000FF"/>
                </a:solidFill>
              </a:rPr>
              <a:t> </a:t>
            </a:r>
            <a:r>
              <a:rPr lang="en-US" dirty="0" err="1">
                <a:solidFill>
                  <a:srgbClr val="0000FF"/>
                </a:solidFill>
              </a:rPr>
              <a:t>trung</a:t>
            </a:r>
            <a:r>
              <a:rPr lang="en-US" dirty="0">
                <a:solidFill>
                  <a:srgbClr val="0000FF"/>
                </a:solidFill>
              </a:rPr>
              <a:t> </a:t>
            </a:r>
            <a:r>
              <a:rPr lang="en-US" dirty="0" err="1">
                <a:solidFill>
                  <a:srgbClr val="0000FF"/>
                </a:solidFill>
              </a:rPr>
              <a:t>chuyển</a:t>
            </a:r>
            <a:r>
              <a:rPr lang="en-US" dirty="0">
                <a:solidFill>
                  <a:srgbClr val="0000FF"/>
                </a:solidFill>
              </a:rPr>
              <a:t> </a:t>
            </a:r>
            <a:r>
              <a:rPr lang="en-US" dirty="0" err="1">
                <a:solidFill>
                  <a:srgbClr val="0000FF"/>
                </a:solidFill>
              </a:rPr>
              <a:t>mạnh</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giáo</a:t>
            </a:r>
            <a:r>
              <a:rPr lang="en-US" dirty="0">
                <a:solidFill>
                  <a:srgbClr val="0000FF"/>
                </a:solidFill>
              </a:rPr>
              <a:t> </a:t>
            </a:r>
            <a:r>
              <a:rPr lang="en-US" dirty="0" err="1">
                <a:solidFill>
                  <a:srgbClr val="0000FF"/>
                </a:solidFill>
              </a:rPr>
              <a:t>dục</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yếu</a:t>
            </a:r>
            <a:r>
              <a:rPr lang="en-US" dirty="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truyền</a:t>
            </a:r>
            <a:r>
              <a:rPr lang="en-US" dirty="0">
                <a:solidFill>
                  <a:srgbClr val="0000FF"/>
                </a:solidFill>
              </a:rPr>
              <a:t> </a:t>
            </a:r>
            <a:r>
              <a:rPr lang="en-US" dirty="0" err="1">
                <a:solidFill>
                  <a:srgbClr val="0000FF"/>
                </a:solidFill>
              </a:rPr>
              <a:t>thụ</a:t>
            </a:r>
            <a:r>
              <a:rPr lang="en-US" dirty="0">
                <a:solidFill>
                  <a:srgbClr val="0000FF"/>
                </a:solidFill>
              </a:rPr>
              <a:t> </a:t>
            </a:r>
            <a:r>
              <a:rPr lang="en-US" dirty="0" err="1">
                <a:solidFill>
                  <a:srgbClr val="0000FF"/>
                </a:solidFill>
              </a:rPr>
              <a:t>kiến</a:t>
            </a:r>
            <a:r>
              <a:rPr lang="en-US" dirty="0">
                <a:solidFill>
                  <a:srgbClr val="0000FF"/>
                </a:solidFill>
              </a:rPr>
              <a:t> </a:t>
            </a:r>
            <a:r>
              <a:rPr lang="en-US" dirty="0" err="1">
                <a:solidFill>
                  <a:srgbClr val="0000FF"/>
                </a:solidFill>
              </a:rPr>
              <a:t>thức</a:t>
            </a:r>
            <a:r>
              <a:rPr lang="en-US" dirty="0">
                <a:solidFill>
                  <a:srgbClr val="0000FF"/>
                </a:solidFill>
              </a:rPr>
              <a:t> sang </a:t>
            </a:r>
            <a:r>
              <a:rPr lang="en-US" dirty="0" err="1">
                <a:solidFill>
                  <a:srgbClr val="0000FF"/>
                </a:solidFill>
              </a:rPr>
              <a:t>giáo</a:t>
            </a:r>
            <a:r>
              <a:rPr lang="en-US" dirty="0">
                <a:solidFill>
                  <a:srgbClr val="0000FF"/>
                </a:solidFill>
              </a:rPr>
              <a:t> </a:t>
            </a:r>
            <a:r>
              <a:rPr lang="en-US" dirty="0" err="1">
                <a:solidFill>
                  <a:srgbClr val="0000FF"/>
                </a:solidFill>
              </a:rPr>
              <a:t>dục</a:t>
            </a:r>
            <a:r>
              <a:rPr lang="en-US" dirty="0">
                <a:solidFill>
                  <a:srgbClr val="0000FF"/>
                </a:solidFill>
              </a:rPr>
              <a:t> </a:t>
            </a:r>
            <a:r>
              <a:rPr lang="en-US" dirty="0" err="1">
                <a:solidFill>
                  <a:srgbClr val="0000FF"/>
                </a:solidFill>
              </a:rPr>
              <a:t>bồi</a:t>
            </a:r>
            <a:r>
              <a:rPr lang="en-US" dirty="0">
                <a:solidFill>
                  <a:srgbClr val="0000FF"/>
                </a:solidFill>
              </a:rPr>
              <a:t> </a:t>
            </a:r>
            <a:r>
              <a:rPr lang="en-US" dirty="0" err="1">
                <a:solidFill>
                  <a:srgbClr val="0000FF"/>
                </a:solidFill>
              </a:rPr>
              <a:t>dưỡng</a:t>
            </a:r>
            <a:r>
              <a:rPr lang="en-US" dirty="0">
                <a:solidFill>
                  <a:srgbClr val="0000FF"/>
                </a:solidFill>
              </a:rPr>
              <a:t> </a:t>
            </a:r>
            <a:r>
              <a:rPr lang="en-US" dirty="0" err="1">
                <a:solidFill>
                  <a:srgbClr val="0000FF"/>
                </a:solidFill>
              </a:rPr>
              <a:t>phẩm</a:t>
            </a:r>
            <a:r>
              <a:rPr lang="en-US" dirty="0">
                <a:solidFill>
                  <a:srgbClr val="0000FF"/>
                </a:solidFill>
              </a:rPr>
              <a:t> </a:t>
            </a:r>
            <a:r>
              <a:rPr lang="en-US" dirty="0" err="1">
                <a:solidFill>
                  <a:srgbClr val="0000FF"/>
                </a:solidFill>
              </a:rPr>
              <a:t>chất</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phát</a:t>
            </a:r>
            <a:r>
              <a:rPr lang="en-US" dirty="0">
                <a:solidFill>
                  <a:srgbClr val="0000FF"/>
                </a:solidFill>
              </a:rPr>
              <a:t> </a:t>
            </a:r>
            <a:r>
              <a:rPr lang="en-US" dirty="0" err="1">
                <a:solidFill>
                  <a:srgbClr val="0000FF"/>
                </a:solidFill>
              </a:rPr>
              <a:t>triển</a:t>
            </a:r>
            <a:r>
              <a:rPr lang="en-US" dirty="0">
                <a:solidFill>
                  <a:srgbClr val="0000FF"/>
                </a:solidFill>
              </a:rPr>
              <a:t> </a:t>
            </a:r>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t>Đổi</a:t>
            </a:r>
            <a:r>
              <a:rPr lang="en-US" dirty="0"/>
              <a:t> </a:t>
            </a:r>
            <a:r>
              <a:rPr lang="en-US" dirty="0" err="1"/>
              <a:t>mới</a:t>
            </a:r>
            <a:r>
              <a:rPr lang="en-US" dirty="0"/>
              <a:t> </a:t>
            </a:r>
            <a:r>
              <a:rPr lang="en-US" dirty="0" err="1"/>
              <a:t>này</a:t>
            </a:r>
            <a:r>
              <a:rPr lang="en-US" dirty="0"/>
              <a:t> </a:t>
            </a:r>
            <a:r>
              <a:rPr lang="en-US" dirty="0" err="1"/>
              <a:t>không</a:t>
            </a:r>
            <a:r>
              <a:rPr lang="en-US" dirty="0"/>
              <a:t> </a:t>
            </a:r>
            <a:r>
              <a:rPr lang="en-US" dirty="0" err="1"/>
              <a:t>chỉ</a:t>
            </a:r>
            <a:r>
              <a:rPr lang="en-US" dirty="0"/>
              <a:t> </a:t>
            </a:r>
            <a:r>
              <a:rPr lang="en-US" dirty="0" err="1"/>
              <a:t>là</a:t>
            </a:r>
            <a:r>
              <a:rPr lang="en-US" dirty="0"/>
              <a:t> </a:t>
            </a:r>
            <a:r>
              <a:rPr lang="en-US" dirty="0" err="1"/>
              <a:t>đổi</a:t>
            </a:r>
            <a:r>
              <a:rPr lang="en-US" dirty="0"/>
              <a:t> </a:t>
            </a:r>
            <a:r>
              <a:rPr lang="en-US" dirty="0" err="1"/>
              <a:t>mới</a:t>
            </a:r>
            <a:r>
              <a:rPr lang="en-US" dirty="0"/>
              <a:t> </a:t>
            </a:r>
            <a:r>
              <a:rPr lang="en-US" dirty="0" err="1"/>
              <a:t>phương</a:t>
            </a:r>
            <a:r>
              <a:rPr lang="en-US" dirty="0"/>
              <a:t> </a:t>
            </a:r>
            <a:r>
              <a:rPr lang="en-US" dirty="0" err="1"/>
              <a:t>pháp</a:t>
            </a:r>
            <a:r>
              <a:rPr lang="en-US" dirty="0"/>
              <a:t> </a:t>
            </a:r>
            <a:r>
              <a:rPr lang="en-US" dirty="0" err="1"/>
              <a:t>đào</a:t>
            </a:r>
            <a:r>
              <a:rPr lang="en-US" dirty="0"/>
              <a:t> </a:t>
            </a:r>
            <a:r>
              <a:rPr lang="en-US" dirty="0" err="1"/>
              <a:t>tạo</a:t>
            </a:r>
            <a:r>
              <a:rPr lang="en-US" dirty="0"/>
              <a:t>, </a:t>
            </a:r>
            <a:r>
              <a:rPr lang="en-US" dirty="0" err="1"/>
              <a:t>mà</a:t>
            </a:r>
            <a:r>
              <a:rPr lang="en-US" dirty="0"/>
              <a:t> </a:t>
            </a:r>
            <a:r>
              <a:rPr lang="en-US" dirty="0" err="1"/>
              <a:t>trước</a:t>
            </a:r>
            <a:r>
              <a:rPr lang="en-US" dirty="0"/>
              <a:t> </a:t>
            </a:r>
            <a:r>
              <a:rPr lang="en-US" dirty="0" err="1"/>
              <a:t>tiên</a:t>
            </a:r>
            <a:r>
              <a:rPr lang="en-US" dirty="0"/>
              <a:t> </a:t>
            </a:r>
            <a:r>
              <a:rPr lang="en-US" dirty="0" err="1"/>
              <a:t>là</a:t>
            </a:r>
            <a:r>
              <a:rPr lang="en-US" dirty="0"/>
              <a:t> </a:t>
            </a:r>
            <a:r>
              <a:rPr lang="en-US" dirty="0" err="1"/>
              <a:t>đổi</a:t>
            </a:r>
            <a:r>
              <a:rPr lang="en-US" dirty="0"/>
              <a:t> </a:t>
            </a:r>
            <a:r>
              <a:rPr lang="en-US" dirty="0" err="1"/>
              <a:t>mới</a:t>
            </a:r>
            <a:r>
              <a:rPr lang="en-US" dirty="0"/>
              <a:t> </a:t>
            </a:r>
            <a:r>
              <a:rPr lang="en-US" dirty="0" err="1"/>
              <a:t>về</a:t>
            </a:r>
            <a:r>
              <a:rPr lang="en-US" dirty="0"/>
              <a:t> </a:t>
            </a:r>
            <a:r>
              <a:rPr lang="en-US" dirty="0" err="1"/>
              <a:t>triết</a:t>
            </a:r>
            <a:r>
              <a:rPr lang="en-US" dirty="0"/>
              <a:t> </a:t>
            </a:r>
            <a:r>
              <a:rPr lang="en-US" dirty="0" err="1"/>
              <a:t>lí</a:t>
            </a:r>
            <a:r>
              <a:rPr lang="en-US" dirty="0"/>
              <a:t> </a:t>
            </a:r>
            <a:r>
              <a:rPr lang="en-US" dirty="0" err="1"/>
              <a:t>giáo</a:t>
            </a:r>
            <a:r>
              <a:rPr lang="en-US" dirty="0"/>
              <a:t> </a:t>
            </a:r>
            <a:r>
              <a:rPr lang="en-US" dirty="0" err="1"/>
              <a:t>dục</a:t>
            </a:r>
            <a:r>
              <a:rPr lang="en-US" dirty="0"/>
              <a:t>, </a:t>
            </a:r>
            <a:r>
              <a:rPr lang="en-US" dirty="0" err="1"/>
              <a:t>quan</a:t>
            </a:r>
            <a:r>
              <a:rPr lang="en-US" dirty="0"/>
              <a:t> </a:t>
            </a:r>
            <a:r>
              <a:rPr lang="en-US" dirty="0" err="1"/>
              <a:t>điểm</a:t>
            </a:r>
            <a:r>
              <a:rPr lang="en-US" dirty="0"/>
              <a:t> </a:t>
            </a:r>
            <a:r>
              <a:rPr lang="en-US" dirty="0" err="1"/>
              <a:t>giáo</a:t>
            </a:r>
            <a:r>
              <a:rPr lang="en-US" dirty="0"/>
              <a:t> </a:t>
            </a:r>
            <a:r>
              <a:rPr lang="en-US" dirty="0" err="1"/>
              <a:t>dục</a:t>
            </a:r>
            <a:r>
              <a:rPr lang="en-US" dirty="0"/>
              <a:t>, </a:t>
            </a:r>
            <a:r>
              <a:rPr lang="en-US" dirty="0" err="1"/>
              <a:t>mục</a:t>
            </a:r>
            <a:r>
              <a:rPr lang="en-US" dirty="0"/>
              <a:t> </a:t>
            </a:r>
            <a:r>
              <a:rPr lang="en-US" dirty="0" err="1"/>
              <a:t>tiêu</a:t>
            </a:r>
            <a:r>
              <a:rPr lang="en-US" dirty="0"/>
              <a:t> </a:t>
            </a:r>
            <a:r>
              <a:rPr lang="en-US" dirty="0" err="1"/>
              <a:t>giáo</a:t>
            </a:r>
            <a:r>
              <a:rPr lang="en-US" dirty="0"/>
              <a:t> </a:t>
            </a:r>
            <a:r>
              <a:rPr lang="en-US" dirty="0" err="1"/>
              <a:t>dục</a:t>
            </a:r>
            <a:r>
              <a:rPr lang="en-US" dirty="0"/>
              <a:t>, </a:t>
            </a:r>
            <a:r>
              <a:rPr lang="en-US" dirty="0" err="1"/>
              <a:t>khoa</a:t>
            </a:r>
            <a:r>
              <a:rPr lang="en-US" dirty="0"/>
              <a:t> </a:t>
            </a:r>
            <a:r>
              <a:rPr lang="en-US" dirty="0" err="1"/>
              <a:t>học</a:t>
            </a:r>
            <a:r>
              <a:rPr lang="en-US" dirty="0"/>
              <a:t> </a:t>
            </a:r>
            <a:r>
              <a:rPr lang="en-US" dirty="0" err="1"/>
              <a:t>giáo</a:t>
            </a:r>
            <a:r>
              <a:rPr lang="en-US" dirty="0"/>
              <a:t> </a:t>
            </a:r>
            <a:r>
              <a:rPr lang="en-US" dirty="0" err="1"/>
              <a:t>dục</a:t>
            </a:r>
            <a:r>
              <a:rPr lang="en-US" dirty="0"/>
              <a:t> - </a:t>
            </a:r>
            <a:r>
              <a:rPr lang="en-US" dirty="0" err="1"/>
              <a:t>sư</a:t>
            </a:r>
            <a:r>
              <a:rPr lang="en-US" dirty="0"/>
              <a:t> </a:t>
            </a:r>
            <a:r>
              <a:rPr lang="en-US" dirty="0" err="1"/>
              <a:t>phạm</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mục</a:t>
            </a:r>
            <a:r>
              <a:rPr lang="en-US" dirty="0"/>
              <a:t> </a:t>
            </a:r>
            <a:r>
              <a:rPr lang="en-US" dirty="0" err="1"/>
              <a:t>tiêu</a:t>
            </a:r>
            <a:r>
              <a:rPr lang="en-US" dirty="0"/>
              <a:t>, </a:t>
            </a:r>
            <a:r>
              <a:rPr lang="en-US" dirty="0" err="1"/>
              <a:t>chương</a:t>
            </a:r>
            <a:r>
              <a:rPr lang="en-US" dirty="0"/>
              <a:t> </a:t>
            </a:r>
            <a:r>
              <a:rPr lang="en-US" dirty="0" err="1"/>
              <a:t>trình</a:t>
            </a:r>
            <a:r>
              <a:rPr lang="en-US" dirty="0"/>
              <a:t>, </a:t>
            </a:r>
            <a:r>
              <a:rPr lang="en-US" dirty="0" err="1"/>
              <a:t>phương</a:t>
            </a:r>
            <a:r>
              <a:rPr lang="en-US" dirty="0"/>
              <a:t> </a:t>
            </a:r>
            <a:r>
              <a:rPr lang="en-US" dirty="0" err="1"/>
              <a:t>pháp</a:t>
            </a:r>
            <a:r>
              <a:rPr lang="en-US" dirty="0"/>
              <a:t>, </a:t>
            </a:r>
            <a:r>
              <a:rPr lang="en-US" dirty="0" err="1"/>
              <a:t>cách</a:t>
            </a:r>
            <a:r>
              <a:rPr lang="en-US" dirty="0"/>
              <a:t> </a:t>
            </a:r>
            <a:r>
              <a:rPr lang="en-US" dirty="0" err="1"/>
              <a:t>kiểm</a:t>
            </a:r>
            <a:r>
              <a:rPr lang="en-US" dirty="0"/>
              <a:t> </a:t>
            </a:r>
            <a:r>
              <a:rPr lang="en-US" dirty="0" err="1"/>
              <a:t>tra</a:t>
            </a:r>
            <a:r>
              <a:rPr lang="en-US" dirty="0"/>
              <a:t>, </a:t>
            </a:r>
            <a:r>
              <a:rPr lang="en-US" dirty="0" err="1"/>
              <a:t>thi</a:t>
            </a:r>
            <a:r>
              <a:rPr lang="en-US" dirty="0"/>
              <a:t> </a:t>
            </a:r>
            <a:r>
              <a:rPr lang="en-US" dirty="0" err="1"/>
              <a:t>cử</a:t>
            </a:r>
            <a:r>
              <a:rPr lang="en-US" dirty="0"/>
              <a:t>, </a:t>
            </a:r>
            <a:r>
              <a:rPr lang="en-US" dirty="0" err="1"/>
              <a:t>đánh</a:t>
            </a:r>
            <a:r>
              <a:rPr lang="en-US" dirty="0"/>
              <a:t> </a:t>
            </a:r>
            <a:r>
              <a:rPr lang="en-US" dirty="0" err="1"/>
              <a:t>giá</a:t>
            </a:r>
            <a:r>
              <a:rPr lang="en-US" dirty="0"/>
              <a:t>, </a:t>
            </a:r>
            <a:r>
              <a:rPr lang="en-US" dirty="0" err="1"/>
              <a:t>cơ</a:t>
            </a:r>
            <a:r>
              <a:rPr lang="en-US" dirty="0"/>
              <a:t> </a:t>
            </a:r>
            <a:r>
              <a:rPr lang="en-US" dirty="0" err="1"/>
              <a:t>chế</a:t>
            </a:r>
            <a:r>
              <a:rPr lang="en-US" dirty="0"/>
              <a:t> </a:t>
            </a:r>
            <a:r>
              <a:rPr lang="en-US" dirty="0" err="1"/>
              <a:t>quản</a:t>
            </a:r>
            <a:r>
              <a:rPr lang="en-US" dirty="0"/>
              <a:t> </a:t>
            </a:r>
            <a:r>
              <a:rPr lang="en-US" dirty="0" err="1"/>
              <a:t>lí</a:t>
            </a:r>
            <a:r>
              <a:rPr lang="en-US" dirty="0"/>
              <a:t>, </a:t>
            </a:r>
            <a:r>
              <a:rPr lang="en-US" dirty="0" err="1"/>
              <a:t>tổ</a:t>
            </a:r>
            <a:r>
              <a:rPr lang="en-US" dirty="0"/>
              <a:t> </a:t>
            </a:r>
            <a:r>
              <a:rPr lang="en-US" dirty="0" err="1"/>
              <a:t>chức</a:t>
            </a:r>
            <a:r>
              <a:rPr lang="en-US" dirty="0"/>
              <a:t> </a:t>
            </a:r>
            <a:r>
              <a:rPr lang="en-US" dirty="0" err="1"/>
              <a:t>hệ</a:t>
            </a:r>
            <a:r>
              <a:rPr lang="en-US" dirty="0"/>
              <a:t> </a:t>
            </a:r>
            <a:r>
              <a:rPr lang="en-US" dirty="0" err="1"/>
              <a:t>thống</a:t>
            </a:r>
            <a:r>
              <a:rPr lang="en-US" dirty="0"/>
              <a:t>...</a:t>
            </a:r>
          </a:p>
          <a:p>
            <a:pPr marL="0" indent="0" algn="just">
              <a:buNone/>
            </a:pPr>
            <a:r>
              <a:rPr lang="en-US" i="1" dirty="0"/>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cốt</a:t>
            </a:r>
            <a:r>
              <a:rPr lang="en-US" dirty="0">
                <a:solidFill>
                  <a:srgbClr val="0000FF"/>
                </a:solidFill>
              </a:rPr>
              <a:t> </a:t>
            </a:r>
            <a:r>
              <a:rPr lang="en-US" dirty="0" err="1">
                <a:solidFill>
                  <a:srgbClr val="0000FF"/>
                </a:solidFill>
              </a:rPr>
              <a:t>lõi</a:t>
            </a:r>
            <a:r>
              <a:rPr lang="en-US" dirty="0">
                <a:solidFill>
                  <a:srgbClr val="0000FF"/>
                </a:solidFill>
              </a:rPr>
              <a:t> </a:t>
            </a:r>
            <a:r>
              <a:rPr lang="en-US" dirty="0" err="1">
                <a:solidFill>
                  <a:srgbClr val="0000FF"/>
                </a:solidFill>
              </a:rPr>
              <a:t>thứ</a:t>
            </a:r>
            <a:r>
              <a:rPr lang="en-US" dirty="0">
                <a:solidFill>
                  <a:srgbClr val="0000FF"/>
                </a:solidFill>
              </a:rPr>
              <a:t> </a:t>
            </a:r>
            <a:r>
              <a:rPr lang="en-US" dirty="0" err="1">
                <a:solidFill>
                  <a:srgbClr val="0000FF"/>
                </a:solidFill>
              </a:rPr>
              <a:t>hai</a:t>
            </a:r>
            <a:r>
              <a:rPr lang="en-US" dirty="0">
                <a:solidFill>
                  <a:srgbClr val="0000FF"/>
                </a:solidFill>
              </a:rPr>
              <a:t>,</a:t>
            </a:r>
            <a:r>
              <a:rPr lang="en-US" i="1" dirty="0">
                <a:solidFill>
                  <a:srgbClr val="0000FF"/>
                </a:solidFill>
              </a:rPr>
              <a:t> </a:t>
            </a:r>
            <a:r>
              <a:rPr lang="en-US" i="1" dirty="0" err="1">
                <a:solidFill>
                  <a:srgbClr val="0000FF"/>
                </a:solidFill>
              </a:rPr>
              <a:t>là</a:t>
            </a:r>
            <a:r>
              <a:rPr lang="en-US" i="1" dirty="0">
                <a:solidFill>
                  <a:srgbClr val="0000FF"/>
                </a:solidFill>
              </a:rPr>
              <a:t> </a:t>
            </a:r>
            <a:r>
              <a:rPr lang="en-US" i="1" dirty="0" err="1">
                <a:solidFill>
                  <a:srgbClr val="0000FF"/>
                </a:solidFill>
              </a:rPr>
              <a:t>cần</a:t>
            </a:r>
            <a:r>
              <a:rPr lang="en-US" i="1" dirty="0">
                <a:solidFill>
                  <a:srgbClr val="0000FF"/>
                </a:solidFill>
              </a:rPr>
              <a:t> </a:t>
            </a:r>
            <a:r>
              <a:rPr lang="en-US" i="1" dirty="0" err="1">
                <a:solidFill>
                  <a:srgbClr val="0000FF"/>
                </a:solidFill>
              </a:rPr>
              <a:t>tổ</a:t>
            </a:r>
            <a:r>
              <a:rPr lang="en-US" i="1" dirty="0">
                <a:solidFill>
                  <a:srgbClr val="0000FF"/>
                </a:solidFill>
              </a:rPr>
              <a:t> </a:t>
            </a:r>
            <a:r>
              <a:rPr lang="en-US" i="1" dirty="0" err="1">
                <a:solidFill>
                  <a:srgbClr val="0000FF"/>
                </a:solidFill>
              </a:rPr>
              <a:t>chức</a:t>
            </a:r>
            <a:r>
              <a:rPr lang="en-US" i="1" dirty="0">
                <a:solidFill>
                  <a:srgbClr val="0000FF"/>
                </a:solidFill>
              </a:rPr>
              <a:t> </a:t>
            </a:r>
            <a:r>
              <a:rPr lang="en-US" i="1" dirty="0" err="1">
                <a:solidFill>
                  <a:srgbClr val="0000FF"/>
                </a:solidFill>
              </a:rPr>
              <a:t>một</a:t>
            </a:r>
            <a:r>
              <a:rPr lang="en-US" i="1" dirty="0">
                <a:solidFill>
                  <a:srgbClr val="0000FF"/>
                </a:solidFill>
              </a:rPr>
              <a:t> </a:t>
            </a:r>
            <a:r>
              <a:rPr lang="en-US" i="1" dirty="0" err="1">
                <a:solidFill>
                  <a:srgbClr val="0000FF"/>
                </a:solidFill>
              </a:rPr>
              <a:t>nền</a:t>
            </a:r>
            <a:r>
              <a:rPr lang="en-US" i="1" dirty="0">
                <a:solidFill>
                  <a:srgbClr val="0000FF"/>
                </a:solidFill>
              </a:rPr>
              <a:t> </a:t>
            </a:r>
            <a:r>
              <a:rPr lang="en-US" i="1" dirty="0" err="1">
                <a:solidFill>
                  <a:srgbClr val="0000FF"/>
                </a:solidFill>
              </a:rPr>
              <a:t>giáo</a:t>
            </a:r>
            <a:r>
              <a:rPr lang="en-US" i="1" dirty="0">
                <a:solidFill>
                  <a:srgbClr val="0000FF"/>
                </a:solidFill>
              </a:rPr>
              <a:t> </a:t>
            </a:r>
            <a:r>
              <a:rPr lang="en-US" i="1" dirty="0" err="1">
                <a:solidFill>
                  <a:srgbClr val="0000FF"/>
                </a:solidFill>
              </a:rPr>
              <a:t>dục</a:t>
            </a:r>
            <a:r>
              <a:rPr lang="en-US" i="1" dirty="0">
                <a:solidFill>
                  <a:srgbClr val="0000FF"/>
                </a:solidFill>
              </a:rPr>
              <a:t> </a:t>
            </a:r>
            <a:r>
              <a:rPr lang="en-US" i="1" dirty="0" err="1">
                <a:solidFill>
                  <a:srgbClr val="0000FF"/>
                </a:solidFill>
              </a:rPr>
              <a:t>mở</a:t>
            </a:r>
            <a:r>
              <a:rPr lang="en-US" i="1" dirty="0">
                <a:solidFill>
                  <a:srgbClr val="0000FF"/>
                </a:solidFill>
              </a:rPr>
              <a:t>, </a:t>
            </a:r>
            <a:r>
              <a:rPr lang="en-US" i="1" dirty="0" err="1">
                <a:solidFill>
                  <a:srgbClr val="0000FF"/>
                </a:solidFill>
              </a:rPr>
              <a:t>gắn</a:t>
            </a:r>
            <a:r>
              <a:rPr lang="en-US" i="1" dirty="0">
                <a:solidFill>
                  <a:srgbClr val="0000FF"/>
                </a:solidFill>
              </a:rPr>
              <a:t> </a:t>
            </a:r>
            <a:r>
              <a:rPr lang="en-US" i="1" dirty="0" err="1">
                <a:solidFill>
                  <a:srgbClr val="0000FF"/>
                </a:solidFill>
              </a:rPr>
              <a:t>với</a:t>
            </a:r>
            <a:r>
              <a:rPr lang="en-US" i="1" dirty="0">
                <a:solidFill>
                  <a:srgbClr val="0000FF"/>
                </a:solidFill>
              </a:rPr>
              <a:t> </a:t>
            </a:r>
            <a:r>
              <a:rPr lang="en-US" i="1" dirty="0" err="1">
                <a:solidFill>
                  <a:srgbClr val="0000FF"/>
                </a:solidFill>
              </a:rPr>
              <a:t>xã</a:t>
            </a:r>
            <a:r>
              <a:rPr lang="en-US" i="1" dirty="0">
                <a:solidFill>
                  <a:srgbClr val="0000FF"/>
                </a:solidFill>
              </a:rPr>
              <a:t> </a:t>
            </a:r>
            <a:r>
              <a:rPr lang="en-US" i="1" dirty="0" err="1">
                <a:solidFill>
                  <a:srgbClr val="0000FF"/>
                </a:solidFill>
              </a:rPr>
              <a:t>hội</a:t>
            </a:r>
            <a:r>
              <a:rPr lang="en-US" i="1" dirty="0">
                <a:solidFill>
                  <a:srgbClr val="0000FF"/>
                </a:solidFill>
              </a:rPr>
              <a:t> </a:t>
            </a:r>
            <a:r>
              <a:rPr lang="en-US" i="1" dirty="0" err="1">
                <a:solidFill>
                  <a:srgbClr val="0000FF"/>
                </a:solidFill>
              </a:rPr>
              <a:t>học</a:t>
            </a:r>
            <a:r>
              <a:rPr lang="en-US" i="1" dirty="0">
                <a:solidFill>
                  <a:srgbClr val="0000FF"/>
                </a:solidFill>
              </a:rPr>
              <a:t> </a:t>
            </a:r>
            <a:r>
              <a:rPr lang="en-US" i="1" dirty="0" err="1">
                <a:solidFill>
                  <a:srgbClr val="0000FF"/>
                </a:solidFill>
              </a:rPr>
              <a:t>tập</a:t>
            </a:r>
            <a:r>
              <a:rPr lang="en-US" i="1" dirty="0">
                <a:solidFill>
                  <a:srgbClr val="0000FF"/>
                </a:solidFill>
              </a:rPr>
              <a:t>. </a:t>
            </a:r>
            <a:r>
              <a:rPr lang="en-US" i="1" dirty="0" err="1"/>
              <a:t>Trước</a:t>
            </a:r>
            <a:r>
              <a:rPr lang="en-US" i="1" dirty="0"/>
              <a:t> </a:t>
            </a:r>
            <a:r>
              <a:rPr lang="en-US" i="1" dirty="0" err="1"/>
              <a:t>tiên</a:t>
            </a:r>
            <a:r>
              <a:rPr lang="en-US" i="1" dirty="0"/>
              <a:t> </a:t>
            </a:r>
            <a:r>
              <a:rPr lang="en-US" i="1" dirty="0" err="1"/>
              <a:t>phải</a:t>
            </a:r>
            <a:r>
              <a:rPr lang="en-US" i="1" dirty="0"/>
              <a:t> </a:t>
            </a:r>
            <a:r>
              <a:rPr lang="en-US" i="1" dirty="0" err="1"/>
              <a:t>xuất</a:t>
            </a:r>
            <a:r>
              <a:rPr lang="en-US" i="1" dirty="0"/>
              <a:t> </a:t>
            </a:r>
            <a:r>
              <a:rPr lang="en-US" i="1" dirty="0" err="1"/>
              <a:t>phát</a:t>
            </a:r>
            <a:r>
              <a:rPr lang="en-US" i="1" dirty="0"/>
              <a:t> </a:t>
            </a:r>
            <a:r>
              <a:rPr lang="en-US" i="1" dirty="0" err="1"/>
              <a:t>từ</a:t>
            </a:r>
            <a:r>
              <a:rPr lang="en-US" i="1" dirty="0"/>
              <a:t> </a:t>
            </a:r>
            <a:r>
              <a:rPr lang="en-US" i="1" dirty="0" err="1"/>
              <a:t>yêu</a:t>
            </a:r>
            <a:r>
              <a:rPr lang="en-US" i="1" dirty="0"/>
              <a:t> </a:t>
            </a:r>
            <a:r>
              <a:rPr lang="en-US" i="1" dirty="0" err="1"/>
              <a:t>cầu</a:t>
            </a:r>
            <a:r>
              <a:rPr lang="en-US" i="1" dirty="0"/>
              <a:t> </a:t>
            </a:r>
            <a:r>
              <a:rPr lang="en-US" i="1" dirty="0" err="1"/>
              <a:t>phát</a:t>
            </a:r>
            <a:r>
              <a:rPr lang="en-US" i="1" dirty="0"/>
              <a:t> </a:t>
            </a:r>
            <a:r>
              <a:rPr lang="en-US" i="1" dirty="0" err="1"/>
              <a:t>triển</a:t>
            </a:r>
            <a:r>
              <a:rPr lang="en-US" i="1" dirty="0"/>
              <a:t> </a:t>
            </a:r>
            <a:r>
              <a:rPr lang="en-US" i="1" dirty="0" err="1"/>
              <a:t>nhân</a:t>
            </a:r>
            <a:r>
              <a:rPr lang="en-US" i="1" dirty="0"/>
              <a:t> </a:t>
            </a:r>
            <a:r>
              <a:rPr lang="en-US" i="1" dirty="0" err="1"/>
              <a:t>cách</a:t>
            </a:r>
            <a:r>
              <a:rPr lang="en-US" i="1" dirty="0"/>
              <a:t>, </a:t>
            </a:r>
            <a:r>
              <a:rPr lang="en-US" i="1" dirty="0" err="1"/>
              <a:t>năng</a:t>
            </a:r>
            <a:r>
              <a:rPr lang="en-US" i="1" dirty="0"/>
              <a:t> </a:t>
            </a:r>
            <a:r>
              <a:rPr lang="en-US" i="1" dirty="0" err="1"/>
              <a:t>lực</a:t>
            </a:r>
            <a:r>
              <a:rPr lang="en-US" i="1" dirty="0"/>
              <a:t> </a:t>
            </a:r>
            <a:r>
              <a:rPr lang="en-US" i="1" dirty="0" err="1"/>
              <a:t>người</a:t>
            </a:r>
            <a:r>
              <a:rPr lang="en-US" i="1" dirty="0"/>
              <a:t> </a:t>
            </a:r>
            <a:r>
              <a:rPr lang="en-US" i="1" dirty="0" err="1"/>
              <a:t>học</a:t>
            </a:r>
            <a:r>
              <a:rPr lang="en-US" i="1" dirty="0"/>
              <a:t>, </a:t>
            </a:r>
            <a:r>
              <a:rPr lang="en-US" i="1" dirty="0" err="1"/>
              <a:t>tiếp</a:t>
            </a:r>
            <a:r>
              <a:rPr lang="en-US" i="1" dirty="0"/>
              <a:t> </a:t>
            </a:r>
            <a:r>
              <a:rPr lang="en-US" i="1" dirty="0" err="1"/>
              <a:t>đến</a:t>
            </a:r>
            <a:r>
              <a:rPr lang="en-US" i="1" dirty="0"/>
              <a:t> </a:t>
            </a:r>
            <a:r>
              <a:rPr lang="en-US" i="1" dirty="0" err="1"/>
              <a:t>là</a:t>
            </a:r>
            <a:r>
              <a:rPr lang="en-US" i="1" dirty="0"/>
              <a:t> </a:t>
            </a:r>
            <a:r>
              <a:rPr lang="en-US" i="1" dirty="0" err="1"/>
              <a:t>đáp</a:t>
            </a:r>
            <a:r>
              <a:rPr lang="en-US" i="1" dirty="0"/>
              <a:t> </a:t>
            </a:r>
            <a:r>
              <a:rPr lang="en-US" i="1" dirty="0" err="1"/>
              <a:t>ứng</a:t>
            </a:r>
            <a:r>
              <a:rPr lang="en-US" i="1" dirty="0"/>
              <a:t> </a:t>
            </a:r>
            <a:r>
              <a:rPr lang="en-US" i="1" dirty="0" err="1"/>
              <a:t>nhu</a:t>
            </a:r>
            <a:r>
              <a:rPr lang="en-US" i="1" dirty="0"/>
              <a:t> </a:t>
            </a:r>
            <a:r>
              <a:rPr lang="en-US" i="1" dirty="0" err="1"/>
              <a:t>cầu</a:t>
            </a:r>
            <a:r>
              <a:rPr lang="en-US" i="1" dirty="0"/>
              <a:t> </a:t>
            </a:r>
            <a:r>
              <a:rPr lang="en-US" i="1" dirty="0" err="1"/>
              <a:t>về</a:t>
            </a:r>
            <a:r>
              <a:rPr lang="en-US" i="1" dirty="0"/>
              <a:t> </a:t>
            </a:r>
            <a:r>
              <a:rPr lang="en-US" i="1" dirty="0" err="1"/>
              <a:t>nguồn</a:t>
            </a:r>
            <a:r>
              <a:rPr lang="en-US" i="1" dirty="0"/>
              <a:t> </a:t>
            </a:r>
            <a:r>
              <a:rPr lang="en-US" i="1" dirty="0" err="1"/>
              <a:t>nhân</a:t>
            </a:r>
            <a:r>
              <a:rPr lang="en-US" i="1" dirty="0"/>
              <a:t> </a:t>
            </a:r>
            <a:r>
              <a:rPr lang="en-US" i="1" dirty="0" err="1"/>
              <a:t>lực</a:t>
            </a:r>
            <a:r>
              <a:rPr lang="en-US" i="1" dirty="0"/>
              <a:t> </a:t>
            </a:r>
            <a:r>
              <a:rPr lang="en-US" i="1" dirty="0" err="1"/>
              <a:t>cho</a:t>
            </a:r>
            <a:r>
              <a:rPr lang="en-US" i="1" dirty="0"/>
              <a:t> </a:t>
            </a:r>
            <a:r>
              <a:rPr lang="en-US" i="1" dirty="0" err="1"/>
              <a:t>xã</a:t>
            </a:r>
            <a:r>
              <a:rPr lang="en-US" i="1" dirty="0"/>
              <a:t> </a:t>
            </a:r>
            <a:r>
              <a:rPr lang="en-US" i="1" dirty="0" err="1"/>
              <a:t>hội</a:t>
            </a:r>
            <a:r>
              <a:rPr lang="en-US" i="1" dirty="0"/>
              <a:t>, </a:t>
            </a:r>
            <a:r>
              <a:rPr lang="en-US" i="1" dirty="0" err="1"/>
              <a:t>mà</a:t>
            </a:r>
            <a:r>
              <a:rPr lang="en-US" i="1" dirty="0"/>
              <a:t> </a:t>
            </a:r>
            <a:r>
              <a:rPr lang="en-US" i="1" dirty="0" err="1"/>
              <a:t>tổ</a:t>
            </a:r>
            <a:r>
              <a:rPr lang="en-US" i="1" dirty="0"/>
              <a:t> </a:t>
            </a:r>
            <a:r>
              <a:rPr lang="en-US" i="1" dirty="0" err="1"/>
              <a:t>chức</a:t>
            </a:r>
            <a:r>
              <a:rPr lang="en-US" i="1" dirty="0"/>
              <a:t> </a:t>
            </a:r>
            <a:r>
              <a:rPr lang="en-US" i="1" dirty="0" err="1"/>
              <a:t>nền</a:t>
            </a:r>
            <a:r>
              <a:rPr lang="en-US" i="1" dirty="0"/>
              <a:t> </a:t>
            </a:r>
            <a:r>
              <a:rPr lang="en-US" i="1" dirty="0" err="1"/>
              <a:t>giáo</a:t>
            </a:r>
            <a:r>
              <a:rPr lang="en-US" i="1" dirty="0"/>
              <a:t> </a:t>
            </a:r>
            <a:r>
              <a:rPr lang="en-US" i="1" dirty="0" err="1"/>
              <a:t>dục</a:t>
            </a:r>
            <a:r>
              <a:rPr lang="en-US" i="1" dirty="0"/>
              <a:t> (</a:t>
            </a:r>
            <a:r>
              <a:rPr lang="en-US" i="1" dirty="0" err="1"/>
              <a:t>Năm</a:t>
            </a:r>
            <a:r>
              <a:rPr lang="en-US" i="1" dirty="0"/>
              <a:t> 2023 </a:t>
            </a:r>
            <a:r>
              <a:rPr lang="en-US" i="1" dirty="0" err="1"/>
              <a:t>Bộ</a:t>
            </a:r>
            <a:r>
              <a:rPr lang="en-US" i="1" dirty="0"/>
              <a:t> GD-ĐT </a:t>
            </a:r>
            <a:r>
              <a:rPr lang="en-US" i="1" dirty="0" err="1"/>
              <a:t>đã</a:t>
            </a:r>
            <a:r>
              <a:rPr lang="en-US" i="1" dirty="0"/>
              <a:t> </a:t>
            </a:r>
            <a:r>
              <a:rPr lang="en-US" i="1" dirty="0" err="1"/>
              <a:t>kêu</a:t>
            </a:r>
            <a:r>
              <a:rPr lang="en-US" i="1" dirty="0"/>
              <a:t> </a:t>
            </a:r>
            <a:r>
              <a:rPr lang="en-US" i="1" dirty="0" err="1"/>
              <a:t>gọi</a:t>
            </a:r>
            <a:r>
              <a:rPr lang="en-US" i="1" dirty="0"/>
              <a:t>: </a:t>
            </a:r>
            <a:r>
              <a:rPr lang="en-US" i="1" dirty="0" err="1"/>
              <a:t>Tuần</a:t>
            </a:r>
            <a:r>
              <a:rPr lang="en-US" i="1" dirty="0"/>
              <a:t> </a:t>
            </a:r>
            <a:r>
              <a:rPr lang="en-US" i="1" dirty="0" err="1"/>
              <a:t>lễ</a:t>
            </a:r>
            <a:r>
              <a:rPr lang="en-US" i="1" dirty="0"/>
              <a:t> </a:t>
            </a:r>
            <a:r>
              <a:rPr lang="en-US" i="1" dirty="0" err="1"/>
              <a:t>hưởng</a:t>
            </a:r>
            <a:r>
              <a:rPr lang="en-US" i="1" dirty="0"/>
              <a:t> </a:t>
            </a:r>
            <a:r>
              <a:rPr lang="en-US" i="1" dirty="0" err="1"/>
              <a:t>ứng</a:t>
            </a:r>
            <a:r>
              <a:rPr lang="en-US" i="1" dirty="0"/>
              <a:t> </a:t>
            </a:r>
            <a:r>
              <a:rPr lang="en-US" i="1" dirty="0" err="1"/>
              <a:t>học</a:t>
            </a:r>
            <a:r>
              <a:rPr lang="en-US" i="1" dirty="0"/>
              <a:t> </a:t>
            </a:r>
            <a:r>
              <a:rPr lang="en-US" i="1" dirty="0" err="1"/>
              <a:t>tập</a:t>
            </a:r>
            <a:r>
              <a:rPr lang="en-US" i="1" dirty="0"/>
              <a:t> </a:t>
            </a:r>
            <a:r>
              <a:rPr lang="en-US" i="1" dirty="0" err="1"/>
              <a:t>suốt</a:t>
            </a:r>
            <a:r>
              <a:rPr lang="en-US" i="1" dirty="0"/>
              <a:t> </a:t>
            </a:r>
            <a:r>
              <a:rPr lang="en-US" i="1" dirty="0" err="1"/>
              <a:t>đời</a:t>
            </a:r>
            <a:r>
              <a:rPr lang="en-US" i="1" dirty="0"/>
              <a:t> </a:t>
            </a:r>
            <a:r>
              <a:rPr lang="en-US" i="1" dirty="0" err="1"/>
              <a:t>được</a:t>
            </a:r>
            <a:r>
              <a:rPr lang="en-US" i="1" dirty="0"/>
              <a:t> </a:t>
            </a:r>
            <a:r>
              <a:rPr lang="en-US" i="1" dirty="0" err="1"/>
              <a:t>tổ</a:t>
            </a:r>
            <a:r>
              <a:rPr lang="en-US" i="1" dirty="0"/>
              <a:t> </a:t>
            </a:r>
            <a:r>
              <a:rPr lang="en-US" i="1" dirty="0" err="1"/>
              <a:t>chức</a:t>
            </a:r>
            <a:r>
              <a:rPr lang="en-US" i="1" dirty="0"/>
              <a:t> </a:t>
            </a:r>
            <a:r>
              <a:rPr lang="en-US" i="1" dirty="0" err="1"/>
              <a:t>từ</a:t>
            </a:r>
            <a:r>
              <a:rPr lang="en-US" i="1" dirty="0"/>
              <a:t> </a:t>
            </a:r>
            <a:r>
              <a:rPr lang="en-US" i="1" dirty="0" err="1"/>
              <a:t>ngày</a:t>
            </a:r>
            <a:r>
              <a:rPr lang="en-US" i="1" dirty="0"/>
              <a:t> 02/10/2023 </a:t>
            </a:r>
            <a:r>
              <a:rPr lang="en-US" i="1" dirty="0" err="1"/>
              <a:t>đến</a:t>
            </a:r>
            <a:r>
              <a:rPr lang="en-US" i="1" dirty="0"/>
              <a:t> </a:t>
            </a:r>
            <a:r>
              <a:rPr lang="en-US" i="1" dirty="0" err="1"/>
              <a:t>ngày</a:t>
            </a:r>
            <a:r>
              <a:rPr lang="en-US" i="1" dirty="0"/>
              <a:t> 08/10/2023).</a:t>
            </a:r>
            <a:endParaRPr lang="en-US" b="1" i="1" dirty="0"/>
          </a:p>
          <a:p>
            <a:pPr marL="0" indent="0">
              <a:buNone/>
            </a:pPr>
            <a:endParaRPr lang="en-US" dirty="0"/>
          </a:p>
        </p:txBody>
      </p:sp>
    </p:spTree>
    <p:extLst>
      <p:ext uri="{BB962C8B-B14F-4D97-AF65-F5344CB8AC3E}">
        <p14:creationId xmlns:p14="http://schemas.microsoft.com/office/powerpoint/2010/main" val="14007267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11506200" cy="4876800"/>
          </a:xfrm>
          <a:solidFill>
            <a:schemeClr val="bg1"/>
          </a:solidFill>
        </p:spPr>
        <p:txBody>
          <a:bodyPr>
            <a:normAutofit fontScale="85000" lnSpcReduction="10000"/>
          </a:bodyPr>
          <a:lstStyle/>
          <a:p>
            <a:r>
              <a:rPr lang="en-US" b="1" dirty="0" err="1"/>
              <a:t>Vậy</a:t>
            </a:r>
            <a:r>
              <a:rPr lang="en-US" b="1" dirty="0"/>
              <a:t> </a:t>
            </a:r>
            <a:r>
              <a:rPr lang="en-US" b="1" dirty="0" err="1"/>
              <a:t>để</a:t>
            </a:r>
            <a:r>
              <a:rPr lang="en-US" b="1" dirty="0"/>
              <a:t> </a:t>
            </a:r>
            <a:r>
              <a:rPr lang="en-US" b="1" dirty="0" err="1"/>
              <a:t>thực</a:t>
            </a:r>
            <a:r>
              <a:rPr lang="en-US" b="1" dirty="0"/>
              <a:t> </a:t>
            </a:r>
            <a:r>
              <a:rPr lang="en-US" b="1" dirty="0" err="1"/>
              <a:t>hiện</a:t>
            </a:r>
            <a:r>
              <a:rPr lang="en-US" b="1" dirty="0"/>
              <a:t> </a:t>
            </a:r>
            <a:r>
              <a:rPr lang="en-US" b="1" dirty="0" err="1"/>
              <a:t>tốt</a:t>
            </a:r>
            <a:r>
              <a:rPr lang="en-US" b="1" dirty="0"/>
              <a:t> “</a:t>
            </a:r>
            <a:r>
              <a:rPr lang="en-US" b="1" dirty="0" err="1"/>
              <a:t>Đổi</a:t>
            </a:r>
            <a:r>
              <a:rPr lang="en-US" b="1" dirty="0"/>
              <a:t> </a:t>
            </a:r>
            <a:r>
              <a:rPr lang="en-US" b="1" dirty="0" err="1"/>
              <a:t>mới</a:t>
            </a:r>
            <a:r>
              <a:rPr lang="en-US" b="1" dirty="0"/>
              <a:t> </a:t>
            </a:r>
            <a:r>
              <a:rPr lang="en-US" b="1" dirty="0" err="1"/>
              <a:t>căn</a:t>
            </a:r>
            <a:r>
              <a:rPr lang="en-US" b="1" dirty="0"/>
              <a:t> </a:t>
            </a:r>
            <a:r>
              <a:rPr lang="en-US" b="1" dirty="0" err="1"/>
              <a:t>bản</a:t>
            </a:r>
            <a:r>
              <a:rPr lang="en-US" b="1" dirty="0"/>
              <a:t>, </a:t>
            </a:r>
            <a:r>
              <a:rPr lang="en-US" b="1" dirty="0" err="1"/>
              <a:t>toàn</a:t>
            </a:r>
            <a:r>
              <a:rPr lang="en-US" b="1" dirty="0"/>
              <a:t> </a:t>
            </a:r>
            <a:r>
              <a:rPr lang="en-US" b="1" dirty="0" err="1"/>
              <a:t>diện</a:t>
            </a:r>
            <a:r>
              <a:rPr lang="en-US" b="1" dirty="0"/>
              <a:t> </a:t>
            </a:r>
            <a:r>
              <a:rPr lang="en-US" b="1" dirty="0" err="1"/>
              <a:t>giáo</a:t>
            </a:r>
            <a:r>
              <a:rPr lang="en-US" b="1" dirty="0"/>
              <a:t> </a:t>
            </a:r>
            <a:r>
              <a:rPr lang="en-US" b="1" dirty="0" err="1"/>
              <a:t>dục</a:t>
            </a:r>
            <a:r>
              <a:rPr lang="en-US" b="1" dirty="0"/>
              <a:t> </a:t>
            </a:r>
            <a:r>
              <a:rPr lang="en-US" b="1" dirty="0" err="1"/>
              <a:t>và</a:t>
            </a:r>
            <a:r>
              <a:rPr lang="en-US" b="1" dirty="0"/>
              <a:t> </a:t>
            </a:r>
            <a:r>
              <a:rPr lang="en-US" b="1" dirty="0" err="1"/>
              <a:t>đào</a:t>
            </a:r>
            <a:r>
              <a:rPr lang="en-US" b="1" dirty="0"/>
              <a:t> </a:t>
            </a:r>
            <a:r>
              <a:rPr lang="en-US" b="1" dirty="0" err="1"/>
              <a:t>tạo</a:t>
            </a:r>
            <a:r>
              <a:rPr lang="en-US" b="1" dirty="0"/>
              <a:t>” </a:t>
            </a:r>
            <a:r>
              <a:rPr lang="en-US" b="1" dirty="0" err="1"/>
              <a:t>thì</a:t>
            </a:r>
            <a:r>
              <a:rPr lang="en-US" b="1" dirty="0"/>
              <a:t> </a:t>
            </a:r>
            <a:r>
              <a:rPr lang="en-US" b="1" u="sng" dirty="0" err="1"/>
              <a:t>trước</a:t>
            </a:r>
            <a:r>
              <a:rPr lang="en-US" b="1" u="sng" dirty="0"/>
              <a:t> </a:t>
            </a:r>
            <a:r>
              <a:rPr lang="en-US" b="1" u="sng" dirty="0" err="1"/>
              <a:t>tiên</a:t>
            </a:r>
            <a:r>
              <a:rPr lang="en-US" b="1" dirty="0"/>
              <a:t> </a:t>
            </a:r>
            <a:r>
              <a:rPr lang="en-US" b="1" dirty="0" err="1"/>
              <a:t>chúng</a:t>
            </a:r>
            <a:r>
              <a:rPr lang="en-US" b="1" dirty="0"/>
              <a:t> ta </a:t>
            </a:r>
            <a:r>
              <a:rPr lang="en-US" b="1" dirty="0" err="1"/>
              <a:t>cần</a:t>
            </a:r>
            <a:r>
              <a:rPr lang="en-US" b="1" dirty="0"/>
              <a:t> </a:t>
            </a:r>
            <a:r>
              <a:rPr lang="en-US" b="1" dirty="0" err="1"/>
              <a:t>phải</a:t>
            </a:r>
            <a:r>
              <a:rPr lang="en-US" b="1" dirty="0"/>
              <a:t> </a:t>
            </a:r>
            <a:r>
              <a:rPr lang="en-US" b="1" dirty="0" err="1"/>
              <a:t>làm</a:t>
            </a:r>
            <a:r>
              <a:rPr lang="en-US" b="1" dirty="0"/>
              <a:t> </a:t>
            </a:r>
            <a:r>
              <a:rPr lang="en-US" b="1" dirty="0" err="1"/>
              <a:t>gì</a:t>
            </a:r>
            <a:r>
              <a:rPr lang="en-US" b="1" dirty="0"/>
              <a:t>? </a:t>
            </a:r>
            <a:endParaRPr lang="en-US" b="1" i="1" dirty="0"/>
          </a:p>
          <a:p>
            <a:pPr marL="0" indent="0">
              <a:buNone/>
            </a:pPr>
            <a:r>
              <a:rPr lang="en-US" i="1" dirty="0" err="1"/>
              <a:t>Trong</a:t>
            </a:r>
            <a:r>
              <a:rPr lang="en-US" i="1" dirty="0"/>
              <a:t> </a:t>
            </a:r>
            <a:r>
              <a:rPr lang="en-US" i="1" dirty="0" err="1"/>
              <a:t>bối</a:t>
            </a:r>
            <a:r>
              <a:rPr lang="en-US" i="1" dirty="0"/>
              <a:t> </a:t>
            </a:r>
            <a:r>
              <a:rPr lang="en-US" i="1" dirty="0" err="1"/>
              <a:t>cảnh</a:t>
            </a:r>
            <a:r>
              <a:rPr lang="en-US" i="1" dirty="0"/>
              <a:t> </a:t>
            </a:r>
            <a:r>
              <a:rPr lang="en-US" i="1" dirty="0" err="1"/>
              <a:t>hiện</a:t>
            </a:r>
            <a:r>
              <a:rPr lang="en-US" i="1" dirty="0"/>
              <a:t> nay </a:t>
            </a:r>
            <a:r>
              <a:rPr lang="en-US" i="1" dirty="0" err="1"/>
              <a:t>thì</a:t>
            </a:r>
            <a:r>
              <a:rPr lang="en-US" i="1" dirty="0"/>
              <a:t> </a:t>
            </a:r>
            <a:r>
              <a:rPr lang="en-US" i="1" dirty="0" err="1"/>
              <a:t>việc</a:t>
            </a:r>
            <a:r>
              <a:rPr lang="en-US" i="1" dirty="0"/>
              <a:t> </a:t>
            </a:r>
            <a:r>
              <a:rPr lang="en-US" i="1" dirty="0" err="1">
                <a:solidFill>
                  <a:srgbClr val="0000FF"/>
                </a:solidFill>
              </a:rPr>
              <a:t>phát</a:t>
            </a:r>
            <a:r>
              <a:rPr lang="en-US" i="1" dirty="0">
                <a:solidFill>
                  <a:srgbClr val="0000FF"/>
                </a:solidFill>
              </a:rPr>
              <a:t> </a:t>
            </a:r>
            <a:r>
              <a:rPr lang="en-US" i="1" dirty="0" err="1">
                <a:solidFill>
                  <a:srgbClr val="0000FF"/>
                </a:solidFill>
              </a:rPr>
              <a:t>triển</a:t>
            </a:r>
            <a:r>
              <a:rPr lang="en-US" i="1" dirty="0">
                <a:solidFill>
                  <a:srgbClr val="0000FF"/>
                </a:solidFill>
              </a:rPr>
              <a:t> </a:t>
            </a:r>
            <a:r>
              <a:rPr lang="en-US" i="1" dirty="0" err="1">
                <a:solidFill>
                  <a:srgbClr val="0000FF"/>
                </a:solidFill>
              </a:rPr>
              <a:t>năng</a:t>
            </a:r>
            <a:r>
              <a:rPr lang="en-US" i="1" dirty="0">
                <a:solidFill>
                  <a:srgbClr val="0000FF"/>
                </a:solidFill>
              </a:rPr>
              <a:t> </a:t>
            </a:r>
            <a:r>
              <a:rPr lang="en-US" i="1" dirty="0" err="1">
                <a:solidFill>
                  <a:srgbClr val="0000FF"/>
                </a:solidFill>
              </a:rPr>
              <a:t>lực</a:t>
            </a:r>
            <a:r>
              <a:rPr lang="en-US" i="1" dirty="0">
                <a:solidFill>
                  <a:srgbClr val="0000FF"/>
                </a:solidFill>
              </a:rPr>
              <a:t> </a:t>
            </a:r>
            <a:r>
              <a:rPr lang="en-US" i="1" dirty="0" err="1">
                <a:solidFill>
                  <a:srgbClr val="0000FF"/>
                </a:solidFill>
              </a:rPr>
              <a:t>đội</a:t>
            </a:r>
            <a:r>
              <a:rPr lang="en-US" i="1" dirty="0">
                <a:solidFill>
                  <a:srgbClr val="0000FF"/>
                </a:solidFill>
              </a:rPr>
              <a:t> </a:t>
            </a:r>
            <a:r>
              <a:rPr lang="en-US" i="1" dirty="0" err="1">
                <a:solidFill>
                  <a:srgbClr val="0000FF"/>
                </a:solidFill>
              </a:rPr>
              <a:t>ngũ</a:t>
            </a:r>
            <a:r>
              <a:rPr lang="en-US" i="1" dirty="0">
                <a:solidFill>
                  <a:srgbClr val="0000FF"/>
                </a:solidFill>
              </a:rPr>
              <a:t> </a:t>
            </a:r>
            <a:r>
              <a:rPr lang="en-US" i="1" dirty="0" err="1">
                <a:solidFill>
                  <a:srgbClr val="0000FF"/>
                </a:solidFill>
              </a:rPr>
              <a:t>nhà</a:t>
            </a:r>
            <a:r>
              <a:rPr lang="en-US" i="1" dirty="0">
                <a:solidFill>
                  <a:srgbClr val="0000FF"/>
                </a:solidFill>
              </a:rPr>
              <a:t> </a:t>
            </a:r>
            <a:r>
              <a:rPr lang="en-US" i="1" dirty="0" err="1">
                <a:solidFill>
                  <a:srgbClr val="0000FF"/>
                </a:solidFill>
              </a:rPr>
              <a:t>giáo</a:t>
            </a:r>
            <a:r>
              <a:rPr lang="en-US" i="1" dirty="0">
                <a:solidFill>
                  <a:srgbClr val="0000FF"/>
                </a:solidFill>
              </a:rPr>
              <a:t> </a:t>
            </a:r>
            <a:r>
              <a:rPr lang="en-US" i="1" dirty="0" err="1">
                <a:solidFill>
                  <a:srgbClr val="0000FF"/>
                </a:solidFill>
              </a:rPr>
              <a:t>để</a:t>
            </a:r>
            <a:r>
              <a:rPr lang="en-US" i="1" dirty="0">
                <a:solidFill>
                  <a:srgbClr val="0000FF"/>
                </a:solidFill>
              </a:rPr>
              <a:t> </a:t>
            </a:r>
            <a:r>
              <a:rPr lang="en-US" i="1" dirty="0" err="1">
                <a:solidFill>
                  <a:srgbClr val="0000FF"/>
                </a:solidFill>
              </a:rPr>
              <a:t>đáp</a:t>
            </a:r>
            <a:r>
              <a:rPr lang="en-US" i="1" dirty="0">
                <a:solidFill>
                  <a:srgbClr val="0000FF"/>
                </a:solidFill>
              </a:rPr>
              <a:t> </a:t>
            </a:r>
            <a:r>
              <a:rPr lang="en-US" i="1" dirty="0" err="1">
                <a:solidFill>
                  <a:srgbClr val="0000FF"/>
                </a:solidFill>
              </a:rPr>
              <a:t>ứng</a:t>
            </a:r>
            <a:r>
              <a:rPr lang="en-US" i="1" dirty="0">
                <a:solidFill>
                  <a:srgbClr val="0000FF"/>
                </a:solidFill>
              </a:rPr>
              <a:t> </a:t>
            </a:r>
            <a:r>
              <a:rPr lang="en-US" i="1" dirty="0" err="1">
                <a:solidFill>
                  <a:srgbClr val="0000FF"/>
                </a:solidFill>
              </a:rPr>
              <a:t>yêu</a:t>
            </a:r>
            <a:r>
              <a:rPr lang="en-US" i="1" dirty="0">
                <a:solidFill>
                  <a:srgbClr val="0000FF"/>
                </a:solidFill>
              </a:rPr>
              <a:t> </a:t>
            </a:r>
            <a:r>
              <a:rPr lang="en-US" i="1" dirty="0" err="1">
                <a:solidFill>
                  <a:srgbClr val="0000FF"/>
                </a:solidFill>
              </a:rPr>
              <a:t>cầu</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công</a:t>
            </a:r>
            <a:r>
              <a:rPr lang="en-US" i="1" dirty="0">
                <a:solidFill>
                  <a:srgbClr val="0000FF"/>
                </a:solidFill>
              </a:rPr>
              <a:t> </a:t>
            </a:r>
            <a:r>
              <a:rPr lang="en-US" i="1" dirty="0" err="1">
                <a:solidFill>
                  <a:srgbClr val="0000FF"/>
                </a:solidFill>
              </a:rPr>
              <a:t>cuộc</a:t>
            </a:r>
            <a:r>
              <a:rPr lang="en-US" i="1" dirty="0">
                <a:solidFill>
                  <a:srgbClr val="0000FF"/>
                </a:solidFill>
              </a:rPr>
              <a:t> </a:t>
            </a:r>
            <a:r>
              <a:rPr lang="en-US" i="1" dirty="0" err="1">
                <a:solidFill>
                  <a:srgbClr val="0000FF"/>
                </a:solidFill>
              </a:rPr>
              <a:t>đổi</a:t>
            </a:r>
            <a:r>
              <a:rPr lang="en-US" i="1" dirty="0">
                <a:solidFill>
                  <a:srgbClr val="0000FF"/>
                </a:solidFill>
              </a:rPr>
              <a:t> </a:t>
            </a:r>
            <a:r>
              <a:rPr lang="en-US" i="1" dirty="0" err="1">
                <a:solidFill>
                  <a:srgbClr val="0000FF"/>
                </a:solidFill>
              </a:rPr>
              <a:t>mới</a:t>
            </a:r>
            <a:r>
              <a:rPr lang="en-US" i="1" dirty="0">
                <a:solidFill>
                  <a:srgbClr val="0000FF"/>
                </a:solidFill>
              </a:rPr>
              <a:t> </a:t>
            </a:r>
            <a:r>
              <a:rPr lang="en-US" i="1" dirty="0" err="1">
                <a:solidFill>
                  <a:srgbClr val="0000FF"/>
                </a:solidFill>
              </a:rPr>
              <a:t>căn</a:t>
            </a:r>
            <a:r>
              <a:rPr lang="en-US" i="1" dirty="0">
                <a:solidFill>
                  <a:srgbClr val="0000FF"/>
                </a:solidFill>
              </a:rPr>
              <a:t> </a:t>
            </a:r>
            <a:r>
              <a:rPr lang="en-US" i="1" dirty="0" err="1">
                <a:solidFill>
                  <a:srgbClr val="0000FF"/>
                </a:solidFill>
              </a:rPr>
              <a:t>bản</a:t>
            </a:r>
            <a:r>
              <a:rPr lang="en-US" i="1" dirty="0">
                <a:solidFill>
                  <a:srgbClr val="0000FF"/>
                </a:solidFill>
              </a:rPr>
              <a:t>, </a:t>
            </a:r>
            <a:r>
              <a:rPr lang="en-US" i="1" dirty="0" err="1">
                <a:solidFill>
                  <a:srgbClr val="0000FF"/>
                </a:solidFill>
              </a:rPr>
              <a:t>toàn</a:t>
            </a:r>
            <a:r>
              <a:rPr lang="en-US" i="1" dirty="0">
                <a:solidFill>
                  <a:srgbClr val="0000FF"/>
                </a:solidFill>
              </a:rPr>
              <a:t> </a:t>
            </a:r>
            <a:r>
              <a:rPr lang="en-US" i="1" dirty="0" err="1">
                <a:solidFill>
                  <a:srgbClr val="0000FF"/>
                </a:solidFill>
              </a:rPr>
              <a:t>diện</a:t>
            </a:r>
            <a:r>
              <a:rPr lang="en-US" i="1" dirty="0">
                <a:solidFill>
                  <a:srgbClr val="0000FF"/>
                </a:solidFill>
              </a:rPr>
              <a:t> </a:t>
            </a:r>
            <a:r>
              <a:rPr lang="en-US" i="1" dirty="0" err="1">
                <a:solidFill>
                  <a:srgbClr val="0000FF"/>
                </a:solidFill>
              </a:rPr>
              <a:t>giáo</a:t>
            </a:r>
            <a:r>
              <a:rPr lang="en-US" i="1" dirty="0">
                <a:solidFill>
                  <a:srgbClr val="0000FF"/>
                </a:solidFill>
              </a:rPr>
              <a:t> </a:t>
            </a:r>
            <a:r>
              <a:rPr lang="en-US" i="1" dirty="0" err="1">
                <a:solidFill>
                  <a:srgbClr val="0000FF"/>
                </a:solidFill>
              </a:rPr>
              <a:t>dục</a:t>
            </a:r>
            <a:r>
              <a:rPr lang="en-US" i="1" dirty="0">
                <a:solidFill>
                  <a:srgbClr val="0000FF"/>
                </a:solidFill>
              </a:rPr>
              <a:t> </a:t>
            </a:r>
            <a:r>
              <a:rPr lang="en-US" i="1" dirty="0" err="1">
                <a:solidFill>
                  <a:srgbClr val="0000FF"/>
                </a:solidFill>
              </a:rPr>
              <a:t>và</a:t>
            </a:r>
            <a:r>
              <a:rPr lang="en-US" i="1" dirty="0">
                <a:solidFill>
                  <a:srgbClr val="0000FF"/>
                </a:solidFill>
              </a:rPr>
              <a:t> </a:t>
            </a:r>
            <a:r>
              <a:rPr lang="en-US" i="1" dirty="0" err="1">
                <a:solidFill>
                  <a:srgbClr val="0000FF"/>
                </a:solidFill>
              </a:rPr>
              <a:t>đào</a:t>
            </a:r>
            <a:r>
              <a:rPr lang="en-US" i="1" dirty="0">
                <a:solidFill>
                  <a:srgbClr val="0000FF"/>
                </a:solidFill>
              </a:rPr>
              <a:t> </a:t>
            </a:r>
            <a:r>
              <a:rPr lang="en-US" i="1" dirty="0" err="1">
                <a:solidFill>
                  <a:srgbClr val="0000FF"/>
                </a:solidFill>
              </a:rPr>
              <a:t>tạo</a:t>
            </a:r>
            <a:r>
              <a:rPr lang="en-US" i="1" dirty="0">
                <a:solidFill>
                  <a:srgbClr val="0000FF"/>
                </a:solidFill>
              </a:rPr>
              <a:t> </a:t>
            </a:r>
            <a:r>
              <a:rPr lang="en-US" i="1" dirty="0" err="1">
                <a:solidFill>
                  <a:srgbClr val="0000FF"/>
                </a:solidFill>
              </a:rPr>
              <a:t>có</a:t>
            </a:r>
            <a:r>
              <a:rPr lang="en-US" i="1" dirty="0">
                <a:solidFill>
                  <a:srgbClr val="0000FF"/>
                </a:solidFill>
              </a:rPr>
              <a:t> ý </a:t>
            </a:r>
            <a:r>
              <a:rPr lang="en-US" i="1" dirty="0" err="1">
                <a:solidFill>
                  <a:srgbClr val="0000FF"/>
                </a:solidFill>
              </a:rPr>
              <a:t>nghĩa</a:t>
            </a:r>
            <a:r>
              <a:rPr lang="en-US" i="1" dirty="0">
                <a:solidFill>
                  <a:srgbClr val="0000FF"/>
                </a:solidFill>
              </a:rPr>
              <a:t> then </a:t>
            </a:r>
            <a:r>
              <a:rPr lang="en-US" i="1" dirty="0" err="1">
                <a:solidFill>
                  <a:srgbClr val="0000FF"/>
                </a:solidFill>
              </a:rPr>
              <a:t>chốt</a:t>
            </a:r>
            <a:r>
              <a:rPr lang="en-US" i="1" dirty="0">
                <a:solidFill>
                  <a:srgbClr val="0000FF"/>
                </a:solidFill>
              </a:rPr>
              <a:t>, </a:t>
            </a:r>
            <a:r>
              <a:rPr lang="en-US" i="1" dirty="0" err="1">
                <a:solidFill>
                  <a:srgbClr val="0000FF"/>
                </a:solidFill>
              </a:rPr>
              <a:t>quyết</a:t>
            </a:r>
            <a:r>
              <a:rPr lang="en-US" i="1" dirty="0">
                <a:solidFill>
                  <a:srgbClr val="0000FF"/>
                </a:solidFill>
              </a:rPr>
              <a:t> </a:t>
            </a:r>
            <a:r>
              <a:rPr lang="en-US" i="1" dirty="0" err="1">
                <a:solidFill>
                  <a:srgbClr val="0000FF"/>
                </a:solidFill>
              </a:rPr>
              <a:t>định</a:t>
            </a:r>
            <a:r>
              <a:rPr lang="en-US" i="1" dirty="0"/>
              <a:t> </a:t>
            </a:r>
            <a:r>
              <a:rPr lang="en-US" i="1" dirty="0" err="1"/>
              <a:t>thành</a:t>
            </a:r>
            <a:r>
              <a:rPr lang="en-US" i="1" dirty="0"/>
              <a:t> </a:t>
            </a:r>
            <a:r>
              <a:rPr lang="en-US" i="1" dirty="0" err="1"/>
              <a:t>công</a:t>
            </a:r>
            <a:r>
              <a:rPr lang="en-US" i="1" dirty="0"/>
              <a:t> </a:t>
            </a:r>
            <a:r>
              <a:rPr lang="en-US" i="1" dirty="0" err="1"/>
              <a:t>của</a:t>
            </a:r>
            <a:r>
              <a:rPr lang="en-US" i="1" dirty="0"/>
              <a:t> </a:t>
            </a:r>
            <a:r>
              <a:rPr lang="en-US" i="1" dirty="0" err="1"/>
              <a:t>sự</a:t>
            </a:r>
            <a:r>
              <a:rPr lang="en-US" i="1" dirty="0"/>
              <a:t> </a:t>
            </a:r>
            <a:r>
              <a:rPr lang="en-US" i="1" dirty="0" err="1"/>
              <a:t>nghiệp</a:t>
            </a:r>
            <a:r>
              <a:rPr lang="en-US" i="1" dirty="0"/>
              <a:t> </a:t>
            </a:r>
            <a:r>
              <a:rPr lang="en-US" i="1" dirty="0" err="1"/>
              <a:t>đổi</a:t>
            </a:r>
            <a:r>
              <a:rPr lang="en-US" i="1" dirty="0"/>
              <a:t> </a:t>
            </a:r>
            <a:r>
              <a:rPr lang="en-US" i="1" dirty="0" err="1"/>
              <a:t>mới</a:t>
            </a:r>
            <a:r>
              <a:rPr lang="en-US" i="1" dirty="0"/>
              <a:t>.</a:t>
            </a:r>
            <a:endParaRPr lang="en-US" b="1" i="1" dirty="0"/>
          </a:p>
          <a:p>
            <a:r>
              <a:rPr lang="en-US" b="1" dirty="0" err="1"/>
              <a:t>Muốn</a:t>
            </a:r>
            <a:r>
              <a:rPr lang="en-US" b="1" dirty="0"/>
              <a:t> </a:t>
            </a:r>
            <a:r>
              <a:rPr lang="en-US" b="1" dirty="0" err="1"/>
              <a:t>vậy</a:t>
            </a:r>
            <a:r>
              <a:rPr lang="en-US" b="1" dirty="0"/>
              <a:t> </a:t>
            </a:r>
            <a:r>
              <a:rPr lang="en-US" b="1" dirty="0" err="1"/>
              <a:t>cần</a:t>
            </a:r>
            <a:r>
              <a:rPr lang="en-US" b="1" dirty="0"/>
              <a:t> </a:t>
            </a:r>
            <a:r>
              <a:rPr lang="en-US" b="1" dirty="0" err="1"/>
              <a:t>tập</a:t>
            </a:r>
            <a:r>
              <a:rPr lang="en-US" b="1" dirty="0"/>
              <a:t> </a:t>
            </a:r>
            <a:r>
              <a:rPr lang="en-US" b="1" dirty="0" err="1"/>
              <a:t>trung</a:t>
            </a:r>
            <a:r>
              <a:rPr lang="en-US" b="1" dirty="0"/>
              <a:t> </a:t>
            </a:r>
            <a:r>
              <a:rPr lang="en-US" b="1" dirty="0" err="1"/>
              <a:t>vào</a:t>
            </a:r>
            <a:r>
              <a:rPr lang="en-US" b="1" dirty="0"/>
              <a:t> </a:t>
            </a:r>
            <a:r>
              <a:rPr lang="en-US" b="1" i="1" dirty="0" err="1"/>
              <a:t>bốn</a:t>
            </a:r>
            <a:r>
              <a:rPr lang="en-US" b="1" dirty="0"/>
              <a:t> </a:t>
            </a:r>
            <a:r>
              <a:rPr lang="en-US" b="1" dirty="0" err="1"/>
              <a:t>vấn</a:t>
            </a:r>
            <a:r>
              <a:rPr lang="en-US" b="1" dirty="0"/>
              <a:t> </a:t>
            </a:r>
            <a:r>
              <a:rPr lang="en-US" b="1" dirty="0" err="1"/>
              <a:t>đề</a:t>
            </a:r>
            <a:r>
              <a:rPr lang="en-US" b="1" dirty="0"/>
              <a:t> </a:t>
            </a:r>
            <a:r>
              <a:rPr lang="en-US" b="1" dirty="0" err="1"/>
              <a:t>sau</a:t>
            </a:r>
            <a:r>
              <a:rPr lang="en-US" b="1" dirty="0"/>
              <a:t>:</a:t>
            </a:r>
            <a:endParaRPr lang="en-US" b="1" i="1" dirty="0"/>
          </a:p>
          <a:p>
            <a:pPr marL="0" indent="0">
              <a:buNone/>
            </a:pPr>
            <a:r>
              <a:rPr lang="en-US" i="1" dirty="0"/>
              <a:t>    </a:t>
            </a:r>
            <a:r>
              <a:rPr lang="en-US" i="1" dirty="0" err="1"/>
              <a:t>Thứ</a:t>
            </a:r>
            <a:r>
              <a:rPr lang="en-US" i="1" dirty="0"/>
              <a:t> </a:t>
            </a:r>
            <a:r>
              <a:rPr lang="en-US" i="1" dirty="0" err="1"/>
              <a:t>nhất</a:t>
            </a:r>
            <a:r>
              <a:rPr lang="en-US" i="1" dirty="0"/>
              <a:t>,</a:t>
            </a:r>
            <a:r>
              <a:rPr lang="en-US" dirty="0"/>
              <a:t> </a:t>
            </a:r>
            <a:r>
              <a:rPr lang="en-US" dirty="0" err="1">
                <a:solidFill>
                  <a:srgbClr val="0000FF"/>
                </a:solidFill>
              </a:rPr>
              <a:t>đổi</a:t>
            </a:r>
            <a:r>
              <a:rPr lang="en-US" dirty="0">
                <a:solidFill>
                  <a:srgbClr val="0000FF"/>
                </a:solidFill>
              </a:rPr>
              <a:t> </a:t>
            </a:r>
            <a:r>
              <a:rPr lang="en-US" dirty="0" err="1">
                <a:solidFill>
                  <a:srgbClr val="0000FF"/>
                </a:solidFill>
              </a:rPr>
              <a:t>mới</a:t>
            </a:r>
            <a:r>
              <a:rPr lang="en-US" dirty="0">
                <a:solidFill>
                  <a:srgbClr val="0000FF"/>
                </a:solidFill>
              </a:rPr>
              <a:t> </a:t>
            </a:r>
            <a:r>
              <a:rPr lang="en-US" dirty="0" err="1">
                <a:solidFill>
                  <a:srgbClr val="0000FF"/>
                </a:solidFill>
              </a:rPr>
              <a:t>công</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đào</a:t>
            </a:r>
            <a:r>
              <a:rPr lang="en-US" dirty="0">
                <a:solidFill>
                  <a:srgbClr val="0000FF"/>
                </a:solidFill>
              </a:rPr>
              <a:t> </a:t>
            </a:r>
            <a:r>
              <a:rPr lang="en-US" dirty="0" err="1">
                <a:solidFill>
                  <a:srgbClr val="0000FF"/>
                </a:solidFill>
              </a:rPr>
              <a:t>tạo</a:t>
            </a:r>
            <a:r>
              <a:rPr lang="en-US" dirty="0">
                <a:solidFill>
                  <a:srgbClr val="0000FF"/>
                </a:solidFill>
              </a:rPr>
              <a:t>, </a:t>
            </a:r>
            <a:r>
              <a:rPr lang="en-US" dirty="0" err="1">
                <a:solidFill>
                  <a:srgbClr val="0000FF"/>
                </a:solidFill>
              </a:rPr>
              <a:t>bồi</a:t>
            </a:r>
            <a:r>
              <a:rPr lang="en-US" dirty="0">
                <a:solidFill>
                  <a:srgbClr val="0000FF"/>
                </a:solidFill>
              </a:rPr>
              <a:t> </a:t>
            </a:r>
            <a:r>
              <a:rPr lang="en-US" dirty="0" err="1">
                <a:solidFill>
                  <a:srgbClr val="0000FF"/>
                </a:solidFill>
              </a:rPr>
              <a:t>dưỡng</a:t>
            </a:r>
            <a:r>
              <a:rPr lang="en-US" dirty="0">
                <a:solidFill>
                  <a:srgbClr val="0000FF"/>
                </a:solidFill>
              </a:rPr>
              <a:t> </a:t>
            </a:r>
            <a:r>
              <a:rPr lang="en-US" dirty="0" err="1">
                <a:solidFill>
                  <a:srgbClr val="0000FF"/>
                </a:solidFill>
              </a:rPr>
              <a:t>đội</a:t>
            </a:r>
            <a:r>
              <a:rPr lang="en-US" dirty="0">
                <a:solidFill>
                  <a:srgbClr val="0000FF"/>
                </a:solidFill>
              </a:rPr>
              <a:t> </a:t>
            </a:r>
            <a:r>
              <a:rPr lang="en-US" dirty="0" err="1">
                <a:solidFill>
                  <a:srgbClr val="0000FF"/>
                </a:solidFill>
              </a:rPr>
              <a:t>ngũ</a:t>
            </a:r>
            <a:r>
              <a:rPr lang="en-US" dirty="0">
                <a:solidFill>
                  <a:srgbClr val="0000FF"/>
                </a:solidFill>
              </a:rPr>
              <a:t> </a:t>
            </a:r>
            <a:r>
              <a:rPr lang="en-US" dirty="0" err="1">
                <a:solidFill>
                  <a:srgbClr val="0000FF"/>
                </a:solidFill>
              </a:rPr>
              <a:t>giáo</a:t>
            </a:r>
            <a:r>
              <a:rPr lang="en-US" dirty="0">
                <a:solidFill>
                  <a:srgbClr val="0000FF"/>
                </a:solidFill>
              </a:rPr>
              <a:t> </a:t>
            </a:r>
            <a:r>
              <a:rPr lang="en-US" dirty="0" err="1">
                <a:solidFill>
                  <a:srgbClr val="0000FF"/>
                </a:solidFill>
              </a:rPr>
              <a:t>viên</a:t>
            </a:r>
            <a:r>
              <a:rPr lang="en-US" dirty="0">
                <a:solidFill>
                  <a:srgbClr val="0000FF"/>
                </a:solidFill>
              </a:rPr>
              <a:t>.</a:t>
            </a:r>
          </a:p>
          <a:p>
            <a:pPr marL="0" indent="0">
              <a:buNone/>
            </a:pPr>
            <a:r>
              <a:rPr lang="en-US" i="1" dirty="0">
                <a:solidFill>
                  <a:srgbClr val="0000FF"/>
                </a:solidFill>
              </a:rPr>
              <a:t>    </a:t>
            </a:r>
            <a:r>
              <a:rPr lang="en-US" i="1" dirty="0" err="1"/>
              <a:t>Thứ</a:t>
            </a:r>
            <a:r>
              <a:rPr lang="en-US" i="1" dirty="0"/>
              <a:t> </a:t>
            </a:r>
            <a:r>
              <a:rPr lang="en-US" i="1" dirty="0" err="1"/>
              <a:t>hai</a:t>
            </a:r>
            <a:r>
              <a:rPr lang="en-US" i="1" dirty="0"/>
              <a:t>,</a:t>
            </a:r>
            <a:r>
              <a:rPr lang="en-US" dirty="0"/>
              <a:t> </a:t>
            </a:r>
            <a:r>
              <a:rPr lang="en-US" dirty="0" err="1">
                <a:solidFill>
                  <a:srgbClr val="0000FF"/>
                </a:solidFill>
              </a:rPr>
              <a:t>tự</a:t>
            </a:r>
            <a:r>
              <a:rPr lang="en-US" dirty="0">
                <a:solidFill>
                  <a:srgbClr val="0000FF"/>
                </a:solidFill>
              </a:rPr>
              <a:t> </a:t>
            </a:r>
            <a:r>
              <a:rPr lang="en-US" dirty="0" err="1">
                <a:solidFill>
                  <a:srgbClr val="0000FF"/>
                </a:solidFill>
              </a:rPr>
              <a:t>đào</a:t>
            </a:r>
            <a:r>
              <a:rPr lang="en-US" dirty="0">
                <a:solidFill>
                  <a:srgbClr val="0000FF"/>
                </a:solidFill>
              </a:rPr>
              <a:t> </a:t>
            </a:r>
            <a:r>
              <a:rPr lang="en-US" dirty="0" err="1">
                <a:solidFill>
                  <a:srgbClr val="0000FF"/>
                </a:solidFill>
              </a:rPr>
              <a:t>tạo</a:t>
            </a:r>
            <a:r>
              <a:rPr lang="en-US" dirty="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yếu</a:t>
            </a:r>
            <a:r>
              <a:rPr lang="en-US" dirty="0">
                <a:solidFill>
                  <a:srgbClr val="0000FF"/>
                </a:solidFill>
              </a:rPr>
              <a:t> </a:t>
            </a:r>
            <a:r>
              <a:rPr lang="en-US" dirty="0" err="1">
                <a:solidFill>
                  <a:srgbClr val="0000FF"/>
                </a:solidFill>
              </a:rPr>
              <a:t>tố</a:t>
            </a:r>
            <a:r>
              <a:rPr lang="en-US" dirty="0">
                <a:solidFill>
                  <a:srgbClr val="0000FF"/>
                </a:solidFill>
              </a:rPr>
              <a:t> </a:t>
            </a:r>
            <a:r>
              <a:rPr lang="en-US" dirty="0" err="1">
                <a:solidFill>
                  <a:srgbClr val="0000FF"/>
                </a:solidFill>
              </a:rPr>
              <a:t>đặc</a:t>
            </a:r>
            <a:r>
              <a:rPr lang="en-US" dirty="0">
                <a:solidFill>
                  <a:srgbClr val="0000FF"/>
                </a:solidFill>
              </a:rPr>
              <a:t> </a:t>
            </a:r>
            <a:r>
              <a:rPr lang="en-US" dirty="0" err="1">
                <a:solidFill>
                  <a:srgbClr val="0000FF"/>
                </a:solidFill>
              </a:rPr>
              <a:t>biệt</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trọng</a:t>
            </a:r>
            <a:r>
              <a:rPr lang="en-US" dirty="0">
                <a:solidFill>
                  <a:srgbClr val="0000FF"/>
                </a:solidFill>
              </a:rPr>
              <a:t> </a:t>
            </a:r>
            <a:r>
              <a:rPr lang="en-US" dirty="0" err="1">
                <a:solidFill>
                  <a:srgbClr val="0000FF"/>
                </a:solidFill>
              </a:rPr>
              <a:t>để</a:t>
            </a:r>
            <a:r>
              <a:rPr lang="en-US" dirty="0">
                <a:solidFill>
                  <a:srgbClr val="0000FF"/>
                </a:solidFill>
              </a:rPr>
              <a:t> PT </a:t>
            </a:r>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GV.</a:t>
            </a:r>
          </a:p>
          <a:p>
            <a:pPr marL="0" indent="0">
              <a:buNone/>
            </a:pPr>
            <a:r>
              <a:rPr lang="en-US" i="1" dirty="0">
                <a:solidFill>
                  <a:srgbClr val="0000FF"/>
                </a:solidFill>
              </a:rPr>
              <a:t>    </a:t>
            </a:r>
            <a:r>
              <a:rPr lang="en-US" i="1" dirty="0" err="1"/>
              <a:t>Thứ</a:t>
            </a:r>
            <a:r>
              <a:rPr lang="en-US" i="1" dirty="0"/>
              <a:t> </a:t>
            </a:r>
            <a:r>
              <a:rPr lang="en-US" i="1" dirty="0" err="1"/>
              <a:t>ba</a:t>
            </a:r>
            <a:r>
              <a:rPr lang="en-US" i="1" dirty="0"/>
              <a:t>,</a:t>
            </a:r>
            <a:r>
              <a:rPr lang="en-US" dirty="0"/>
              <a:t> </a:t>
            </a:r>
            <a:r>
              <a:rPr lang="en-US" dirty="0" err="1">
                <a:solidFill>
                  <a:srgbClr val="0000FF"/>
                </a:solidFill>
              </a:rPr>
              <a:t>đổi</a:t>
            </a:r>
            <a:r>
              <a:rPr lang="en-US" dirty="0">
                <a:solidFill>
                  <a:srgbClr val="0000FF"/>
                </a:solidFill>
              </a:rPr>
              <a:t> </a:t>
            </a:r>
            <a:r>
              <a:rPr lang="en-US" dirty="0" err="1">
                <a:solidFill>
                  <a:srgbClr val="0000FF"/>
                </a:solidFill>
              </a:rPr>
              <a:t>mới</a:t>
            </a:r>
            <a:r>
              <a:rPr lang="en-US" dirty="0">
                <a:solidFill>
                  <a:srgbClr val="0000FF"/>
                </a:solidFill>
              </a:rPr>
              <a:t> </a:t>
            </a:r>
            <a:r>
              <a:rPr lang="en-US" dirty="0" err="1">
                <a:solidFill>
                  <a:srgbClr val="0000FF"/>
                </a:solidFill>
              </a:rPr>
              <a:t>công</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tự</a:t>
            </a:r>
            <a:r>
              <a:rPr lang="en-US" dirty="0">
                <a:solidFill>
                  <a:srgbClr val="0000FF"/>
                </a:solidFill>
              </a:rPr>
              <a:t> </a:t>
            </a:r>
            <a:r>
              <a:rPr lang="en-US" dirty="0" err="1">
                <a:solidFill>
                  <a:srgbClr val="0000FF"/>
                </a:solidFill>
              </a:rPr>
              <a:t>đánh</a:t>
            </a:r>
            <a:r>
              <a:rPr lang="en-US" dirty="0">
                <a:solidFill>
                  <a:srgbClr val="0000FF"/>
                </a:solidFill>
              </a:rPr>
              <a:t> </a:t>
            </a:r>
            <a:r>
              <a:rPr lang="en-US" dirty="0" err="1">
                <a:solidFill>
                  <a:srgbClr val="0000FF"/>
                </a:solidFill>
              </a:rPr>
              <a:t>giá</a:t>
            </a:r>
            <a:r>
              <a:rPr lang="en-US" dirty="0">
                <a:solidFill>
                  <a:srgbClr val="0000FF"/>
                </a:solidFill>
              </a:rPr>
              <a:t>, </a:t>
            </a:r>
            <a:r>
              <a:rPr lang="en-US" dirty="0" err="1">
                <a:solidFill>
                  <a:srgbClr val="0000FF"/>
                </a:solidFill>
              </a:rPr>
              <a:t>đánh</a:t>
            </a:r>
            <a:r>
              <a:rPr lang="en-US" dirty="0">
                <a:solidFill>
                  <a:srgbClr val="0000FF"/>
                </a:solidFill>
              </a:rPr>
              <a:t> </a:t>
            </a:r>
            <a:r>
              <a:rPr lang="en-US" dirty="0" err="1">
                <a:solidFill>
                  <a:srgbClr val="0000FF"/>
                </a:solidFill>
              </a:rPr>
              <a:t>giá</a:t>
            </a:r>
            <a:r>
              <a:rPr lang="en-US" dirty="0">
                <a:solidFill>
                  <a:srgbClr val="0000FF"/>
                </a:solidFill>
              </a:rPr>
              <a:t> </a:t>
            </a:r>
            <a:r>
              <a:rPr lang="en-US" dirty="0" err="1">
                <a:solidFill>
                  <a:srgbClr val="0000FF"/>
                </a:solidFill>
              </a:rPr>
              <a:t>đội</a:t>
            </a:r>
            <a:r>
              <a:rPr lang="en-US" dirty="0">
                <a:solidFill>
                  <a:srgbClr val="0000FF"/>
                </a:solidFill>
              </a:rPr>
              <a:t> </a:t>
            </a:r>
            <a:r>
              <a:rPr lang="en-US" dirty="0" err="1">
                <a:solidFill>
                  <a:srgbClr val="0000FF"/>
                </a:solidFill>
              </a:rPr>
              <a:t>ngũ</a:t>
            </a:r>
            <a:r>
              <a:rPr lang="en-US" dirty="0">
                <a:solidFill>
                  <a:srgbClr val="0000FF"/>
                </a:solidFill>
              </a:rPr>
              <a:t> </a:t>
            </a:r>
            <a:r>
              <a:rPr lang="en-US" dirty="0" err="1">
                <a:solidFill>
                  <a:srgbClr val="0000FF"/>
                </a:solidFill>
              </a:rPr>
              <a:t>nhà</a:t>
            </a:r>
            <a:r>
              <a:rPr lang="en-US" dirty="0">
                <a:solidFill>
                  <a:srgbClr val="0000FF"/>
                </a:solidFill>
              </a:rPr>
              <a:t> </a:t>
            </a:r>
            <a:r>
              <a:rPr lang="en-US" dirty="0" err="1">
                <a:solidFill>
                  <a:srgbClr val="0000FF"/>
                </a:solidFill>
              </a:rPr>
              <a:t>giáo</a:t>
            </a:r>
            <a:r>
              <a:rPr lang="en-US" dirty="0">
                <a:solidFill>
                  <a:srgbClr val="0000FF"/>
                </a:solidFill>
              </a:rPr>
              <a:t>.</a:t>
            </a:r>
          </a:p>
          <a:p>
            <a:pPr marL="0" indent="0">
              <a:buNone/>
            </a:pPr>
            <a:r>
              <a:rPr lang="en-US" i="1" dirty="0">
                <a:solidFill>
                  <a:srgbClr val="0000FF"/>
                </a:solidFill>
              </a:rPr>
              <a:t>    </a:t>
            </a:r>
            <a:r>
              <a:rPr lang="en-US" i="1" dirty="0" err="1"/>
              <a:t>Thứ</a:t>
            </a:r>
            <a:r>
              <a:rPr lang="en-US" i="1" dirty="0"/>
              <a:t> </a:t>
            </a:r>
            <a:r>
              <a:rPr lang="en-US" i="1" dirty="0" err="1"/>
              <a:t>tư</a:t>
            </a:r>
            <a:r>
              <a:rPr lang="en-US" i="1" dirty="0"/>
              <a:t>,</a:t>
            </a:r>
            <a:r>
              <a:rPr lang="en-US" dirty="0"/>
              <a:t> </a:t>
            </a:r>
            <a:r>
              <a:rPr lang="en-US" dirty="0" err="1">
                <a:solidFill>
                  <a:srgbClr val="0000FF"/>
                </a:solidFill>
              </a:rPr>
              <a:t>cải</a:t>
            </a:r>
            <a:r>
              <a:rPr lang="en-US" dirty="0">
                <a:solidFill>
                  <a:srgbClr val="0000FF"/>
                </a:solidFill>
              </a:rPr>
              <a:t> </a:t>
            </a:r>
            <a:r>
              <a:rPr lang="en-US" dirty="0" err="1">
                <a:solidFill>
                  <a:srgbClr val="0000FF"/>
                </a:solidFill>
              </a:rPr>
              <a:t>thiện</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chính</a:t>
            </a:r>
            <a:r>
              <a:rPr lang="en-US" dirty="0">
                <a:solidFill>
                  <a:srgbClr val="0000FF"/>
                </a:solidFill>
              </a:rPr>
              <a:t> </a:t>
            </a:r>
            <a:r>
              <a:rPr lang="en-US" dirty="0" err="1">
                <a:solidFill>
                  <a:srgbClr val="0000FF"/>
                </a:solidFill>
              </a:rPr>
              <a:t>sách</a:t>
            </a:r>
            <a:r>
              <a:rPr lang="en-US" dirty="0">
                <a:solidFill>
                  <a:srgbClr val="0000FF"/>
                </a:solidFill>
              </a:rPr>
              <a:t> </a:t>
            </a:r>
            <a:r>
              <a:rPr lang="en-US" dirty="0" err="1">
                <a:solidFill>
                  <a:srgbClr val="0000FF"/>
                </a:solidFill>
              </a:rPr>
              <a:t>cho</a:t>
            </a:r>
            <a:r>
              <a:rPr lang="en-US" dirty="0">
                <a:solidFill>
                  <a:srgbClr val="0000FF"/>
                </a:solidFill>
              </a:rPr>
              <a:t> </a:t>
            </a:r>
            <a:r>
              <a:rPr lang="en-US" dirty="0" err="1">
                <a:solidFill>
                  <a:srgbClr val="0000FF"/>
                </a:solidFill>
              </a:rPr>
              <a:t>đội</a:t>
            </a:r>
            <a:r>
              <a:rPr lang="en-US" dirty="0">
                <a:solidFill>
                  <a:srgbClr val="0000FF"/>
                </a:solidFill>
              </a:rPr>
              <a:t> </a:t>
            </a:r>
            <a:r>
              <a:rPr lang="en-US" dirty="0" err="1">
                <a:solidFill>
                  <a:srgbClr val="0000FF"/>
                </a:solidFill>
              </a:rPr>
              <a:t>ngũ</a:t>
            </a:r>
            <a:r>
              <a:rPr lang="en-US" dirty="0">
                <a:solidFill>
                  <a:srgbClr val="0000FF"/>
                </a:solidFill>
              </a:rPr>
              <a:t> </a:t>
            </a:r>
            <a:r>
              <a:rPr lang="en-US" dirty="0" err="1">
                <a:solidFill>
                  <a:srgbClr val="0000FF"/>
                </a:solidFill>
              </a:rPr>
              <a:t>giáo</a:t>
            </a:r>
            <a:r>
              <a:rPr lang="en-US" dirty="0">
                <a:solidFill>
                  <a:srgbClr val="0000FF"/>
                </a:solidFill>
              </a:rPr>
              <a:t> </a:t>
            </a:r>
            <a:r>
              <a:rPr lang="en-US" dirty="0" err="1">
                <a:solidFill>
                  <a:srgbClr val="0000FF"/>
                </a:solidFill>
              </a:rPr>
              <a:t>viên</a:t>
            </a:r>
            <a:r>
              <a:rPr lang="en-US" dirty="0">
                <a:solidFill>
                  <a:srgbClr val="0000FF"/>
                </a:solidFill>
              </a:rPr>
              <a:t> </a:t>
            </a:r>
            <a:r>
              <a:rPr lang="en-US" dirty="0"/>
              <a:t>(</a:t>
            </a:r>
            <a:r>
              <a:rPr lang="en-US" dirty="0" err="1"/>
              <a:t>Thủ</a:t>
            </a:r>
            <a:r>
              <a:rPr lang="en-US" dirty="0"/>
              <a:t> </a:t>
            </a:r>
            <a:r>
              <a:rPr lang="en-US" dirty="0" err="1"/>
              <a:t>Tướng</a:t>
            </a:r>
            <a:r>
              <a:rPr lang="en-US" dirty="0"/>
              <a:t> CP </a:t>
            </a:r>
            <a:r>
              <a:rPr lang="en-US" dirty="0" err="1"/>
              <a:t>Phạm</a:t>
            </a:r>
            <a:r>
              <a:rPr lang="en-US" dirty="0"/>
              <a:t> Minh </a:t>
            </a:r>
            <a:r>
              <a:rPr lang="en-US" dirty="0" err="1"/>
              <a:t>Chính</a:t>
            </a:r>
            <a:r>
              <a:rPr lang="en-US" dirty="0"/>
              <a:t> </a:t>
            </a:r>
            <a:r>
              <a:rPr lang="en-US" dirty="0" err="1"/>
              <a:t>đã</a:t>
            </a:r>
            <a:r>
              <a:rPr lang="en-US" dirty="0"/>
              <a:t> </a:t>
            </a:r>
            <a:r>
              <a:rPr lang="en-US" dirty="0" err="1"/>
              <a:t>có</a:t>
            </a:r>
            <a:r>
              <a:rPr lang="en-US" dirty="0"/>
              <a:t> ý </a:t>
            </a:r>
            <a:r>
              <a:rPr lang="en-US" dirty="0" err="1"/>
              <a:t>kiến</a:t>
            </a:r>
            <a:r>
              <a:rPr lang="en-US" dirty="0"/>
              <a:t> </a:t>
            </a:r>
            <a:r>
              <a:rPr lang="en-US" dirty="0" err="1"/>
              <a:t>chỉ</a:t>
            </a:r>
            <a:r>
              <a:rPr lang="en-US" dirty="0"/>
              <a:t> </a:t>
            </a:r>
            <a:r>
              <a:rPr lang="en-US" dirty="0" err="1"/>
              <a:t>đạo</a:t>
            </a:r>
            <a:r>
              <a:rPr lang="en-US" dirty="0"/>
              <a:t>!).</a:t>
            </a:r>
          </a:p>
          <a:p>
            <a:pPr marL="0" indent="0">
              <a:buNone/>
            </a:pPr>
            <a:endParaRPr lang="en-US" dirty="0"/>
          </a:p>
        </p:txBody>
      </p:sp>
      <p:sp>
        <p:nvSpPr>
          <p:cNvPr id="4" name="Title 1">
            <a:extLst>
              <a:ext uri="{FF2B5EF4-FFF2-40B4-BE49-F238E27FC236}">
                <a16:creationId xmlns:a16="http://schemas.microsoft.com/office/drawing/2014/main" id="{25E09D19-56C7-647E-90D5-B28FDD3D3E4A}"/>
              </a:ext>
            </a:extLst>
          </p:cNvPr>
          <p:cNvSpPr txBox="1">
            <a:spLocks/>
          </p:cNvSpPr>
          <p:nvPr/>
        </p:nvSpPr>
        <p:spPr>
          <a:xfrm>
            <a:off x="304800" y="0"/>
            <a:ext cx="11277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solidFill>
                  <a:srgbClr val="0000FF"/>
                </a:solidFill>
              </a:rPr>
              <a:t>1. LÀM RÕ THÊM LÝ LUẬN VÀ THỰC TIỄN VỀ ĐỔI MỚI CĂN BẢN TOÀN DIỆN GD&amp;ĐT THEO NGHỊ QUYẾT 29/NQ-TW</a:t>
            </a:r>
            <a:endParaRPr lang="en-US" sz="2400" dirty="0">
              <a:solidFill>
                <a:srgbClr val="0000FF"/>
              </a:solidFill>
            </a:endParaRPr>
          </a:p>
        </p:txBody>
      </p:sp>
    </p:spTree>
    <p:extLst>
      <p:ext uri="{BB962C8B-B14F-4D97-AF65-F5344CB8AC3E}">
        <p14:creationId xmlns:p14="http://schemas.microsoft.com/office/powerpoint/2010/main" val="1362943520"/>
      </p:ext>
    </p:extLst>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11582400" cy="5592762"/>
          </a:xfrm>
          <a:blipFill>
            <a:blip r:embed="rId3"/>
            <a:tile tx="0" ty="0" sx="100000" sy="100000" flip="none" algn="tl"/>
          </a:blipFill>
        </p:spPr>
        <p:txBody>
          <a:bodyPr>
            <a:noAutofit/>
          </a:bodyPr>
          <a:lstStyle/>
          <a:p>
            <a:pPr marL="0" indent="0" algn="just">
              <a:buNone/>
            </a:pPr>
            <a:r>
              <a:rPr lang="en-US" sz="2300" b="1" i="1" dirty="0" err="1"/>
              <a:t>Thấm</a:t>
            </a:r>
            <a:r>
              <a:rPr lang="en-US" sz="2300" b="1" i="1" dirty="0"/>
              <a:t> </a:t>
            </a:r>
            <a:r>
              <a:rPr lang="en-US" sz="2300" b="1" i="1" dirty="0" err="1"/>
              <a:t>nhuần</a:t>
            </a:r>
            <a:r>
              <a:rPr lang="en-US" sz="2300" b="1" i="1" dirty="0"/>
              <a:t> </a:t>
            </a:r>
            <a:r>
              <a:rPr lang="en-US" sz="2300" b="1" i="1" dirty="0" err="1"/>
              <a:t>quan</a:t>
            </a:r>
            <a:r>
              <a:rPr lang="en-US" sz="2300" b="1" i="1" dirty="0"/>
              <a:t> </a:t>
            </a:r>
            <a:r>
              <a:rPr lang="en-US" sz="2300" b="1" i="1" dirty="0" err="1"/>
              <a:t>điểm</a:t>
            </a:r>
            <a:r>
              <a:rPr lang="en-US" sz="2300" b="1" i="1" dirty="0"/>
              <a:t> </a:t>
            </a:r>
            <a:r>
              <a:rPr lang="en-US" sz="2300" b="1" i="1" dirty="0" err="1"/>
              <a:t>trên</a:t>
            </a:r>
            <a:r>
              <a:rPr lang="en-US" sz="2300" b="1" i="1" dirty="0"/>
              <a:t>,</a:t>
            </a:r>
            <a:r>
              <a:rPr lang="en-US" sz="2300" i="1" dirty="0"/>
              <a:t> </a:t>
            </a:r>
            <a:r>
              <a:rPr lang="en-US" sz="2300" i="1" dirty="0" err="1"/>
              <a:t>trong</a:t>
            </a:r>
            <a:r>
              <a:rPr lang="en-US" sz="2300" i="1" dirty="0"/>
              <a:t> </a:t>
            </a:r>
            <a:r>
              <a:rPr lang="en-US" sz="2300" i="1" dirty="0" err="1"/>
              <a:t>khả</a:t>
            </a:r>
            <a:r>
              <a:rPr lang="en-US" sz="2300" i="1" dirty="0"/>
              <a:t> </a:t>
            </a:r>
            <a:r>
              <a:rPr lang="en-US" sz="2300" i="1" dirty="0" err="1"/>
              <a:t>năng</a:t>
            </a:r>
            <a:r>
              <a:rPr lang="en-US" sz="2300" i="1" dirty="0"/>
              <a:t> </a:t>
            </a:r>
            <a:r>
              <a:rPr lang="en-US" sz="2300" i="1" dirty="0" err="1"/>
              <a:t>của</a:t>
            </a:r>
            <a:r>
              <a:rPr lang="en-US" sz="2300" i="1" dirty="0"/>
              <a:t> </a:t>
            </a:r>
            <a:r>
              <a:rPr lang="en-US" sz="2300" i="1" dirty="0" err="1"/>
              <a:t>mình</a:t>
            </a:r>
            <a:r>
              <a:rPr lang="en-US" sz="2300" i="1" dirty="0"/>
              <a:t>, </a:t>
            </a:r>
            <a:r>
              <a:rPr lang="en-US" sz="2300" i="1" dirty="0" err="1"/>
              <a:t>trong</a:t>
            </a:r>
            <a:r>
              <a:rPr lang="en-US" sz="2300" i="1" dirty="0"/>
              <a:t> </a:t>
            </a:r>
            <a:r>
              <a:rPr lang="en-US" sz="2300" i="1" dirty="0" err="1"/>
              <a:t>những</a:t>
            </a:r>
            <a:r>
              <a:rPr lang="en-US" sz="2300" i="1" dirty="0"/>
              <a:t> </a:t>
            </a:r>
            <a:r>
              <a:rPr lang="en-US" sz="2300" i="1" dirty="0" err="1"/>
              <a:t>năm</a:t>
            </a:r>
            <a:r>
              <a:rPr lang="en-US" sz="2300" i="1" dirty="0"/>
              <a:t> </a:t>
            </a:r>
            <a:r>
              <a:rPr lang="en-US" sz="2300" i="1" dirty="0" err="1"/>
              <a:t>học</a:t>
            </a:r>
            <a:r>
              <a:rPr lang="en-US" sz="2300" i="1" dirty="0"/>
              <a:t> </a:t>
            </a:r>
            <a:r>
              <a:rPr lang="en-US" sz="2300" i="1" dirty="0" err="1"/>
              <a:t>gần</a:t>
            </a:r>
            <a:r>
              <a:rPr lang="en-US" sz="2300" i="1" dirty="0"/>
              <a:t> </a:t>
            </a:r>
            <a:r>
              <a:rPr lang="en-US" sz="2300" i="1" dirty="0" err="1"/>
              <a:t>đây</a:t>
            </a:r>
            <a:r>
              <a:rPr lang="en-US" sz="2300" i="1" dirty="0"/>
              <a:t> </a:t>
            </a:r>
            <a:r>
              <a:rPr lang="en-US" sz="2300" i="1" dirty="0" err="1"/>
              <a:t>Trường</a:t>
            </a:r>
            <a:r>
              <a:rPr lang="en-US" sz="2300" i="1" dirty="0"/>
              <a:t> THCS </a:t>
            </a:r>
            <a:r>
              <a:rPr lang="en-US" sz="2300" i="1" dirty="0" err="1"/>
              <a:t>Đồng</a:t>
            </a:r>
            <a:r>
              <a:rPr lang="en-US" sz="2300" i="1" dirty="0"/>
              <a:t> Minh </a:t>
            </a:r>
            <a:r>
              <a:rPr lang="en-US" sz="2300" i="1" dirty="0" err="1"/>
              <a:t>đã</a:t>
            </a:r>
            <a:r>
              <a:rPr lang="en-US" sz="2300" i="1" dirty="0"/>
              <a:t> </a:t>
            </a:r>
            <a:r>
              <a:rPr lang="en-US" sz="2300" i="1" dirty="0" err="1"/>
              <a:t>thường</a:t>
            </a:r>
            <a:r>
              <a:rPr lang="en-US" sz="2300" i="1" dirty="0"/>
              <a:t> </a:t>
            </a:r>
            <a:r>
              <a:rPr lang="en-US" sz="2300" i="1" dirty="0" err="1"/>
              <a:t>xuyên</a:t>
            </a:r>
            <a:r>
              <a:rPr lang="en-US" sz="2300" i="1" dirty="0"/>
              <a:t> </a:t>
            </a:r>
            <a:r>
              <a:rPr lang="en-US" sz="2300" i="1" dirty="0" err="1"/>
              <a:t>quan</a:t>
            </a:r>
            <a:r>
              <a:rPr lang="en-US" sz="2300" i="1" dirty="0"/>
              <a:t> </a:t>
            </a:r>
            <a:r>
              <a:rPr lang="en-US" sz="2300" i="1" dirty="0" err="1"/>
              <a:t>tâm</a:t>
            </a:r>
            <a:r>
              <a:rPr lang="en-US" sz="2300" i="1" dirty="0"/>
              <a:t> </a:t>
            </a:r>
            <a:r>
              <a:rPr lang="en-US" sz="2300" i="1" dirty="0" err="1"/>
              <a:t>chỉ</a:t>
            </a:r>
            <a:r>
              <a:rPr lang="en-US" sz="2300" i="1" dirty="0"/>
              <a:t> </a:t>
            </a:r>
            <a:r>
              <a:rPr lang="en-US" sz="2300" i="1" dirty="0" err="1"/>
              <a:t>đạo</a:t>
            </a:r>
            <a:r>
              <a:rPr lang="en-US" sz="2300" i="1" dirty="0"/>
              <a:t> </a:t>
            </a:r>
            <a:r>
              <a:rPr lang="en-US" sz="2300" i="1" dirty="0" err="1"/>
              <a:t>đến</a:t>
            </a:r>
            <a:r>
              <a:rPr lang="en-US" sz="2300" i="1" dirty="0"/>
              <a:t> </a:t>
            </a:r>
            <a:r>
              <a:rPr lang="en-US" sz="2300" i="1" dirty="0" err="1"/>
              <a:t>công</a:t>
            </a:r>
            <a:r>
              <a:rPr lang="en-US" sz="2300" i="1" dirty="0"/>
              <a:t> </a:t>
            </a:r>
            <a:r>
              <a:rPr lang="en-US" sz="2300" i="1" dirty="0" err="1"/>
              <a:t>tác</a:t>
            </a:r>
            <a:r>
              <a:rPr lang="en-US" sz="2300" i="1" dirty="0"/>
              <a:t> </a:t>
            </a:r>
            <a:r>
              <a:rPr lang="en-US" sz="2300" i="1" dirty="0" err="1"/>
              <a:t>bồi</a:t>
            </a:r>
            <a:r>
              <a:rPr lang="en-US" sz="2300" i="1" dirty="0"/>
              <a:t> </a:t>
            </a:r>
            <a:r>
              <a:rPr lang="en-US" sz="2300" i="1" dirty="0" err="1"/>
              <a:t>dưỡng</a:t>
            </a:r>
            <a:r>
              <a:rPr lang="en-US" sz="2300" i="1" dirty="0"/>
              <a:t> </a:t>
            </a:r>
            <a:r>
              <a:rPr lang="en-US" sz="2300" i="1" dirty="0" err="1"/>
              <a:t>và</a:t>
            </a:r>
            <a:r>
              <a:rPr lang="en-US" sz="2300" i="1" dirty="0"/>
              <a:t> </a:t>
            </a:r>
            <a:r>
              <a:rPr lang="en-US" sz="2300" i="1" dirty="0" err="1"/>
              <a:t>tự</a:t>
            </a:r>
            <a:r>
              <a:rPr lang="en-US" sz="2300" i="1" dirty="0"/>
              <a:t> </a:t>
            </a:r>
            <a:r>
              <a:rPr lang="en-US" sz="2300" i="1" dirty="0" err="1"/>
              <a:t>bồi</a:t>
            </a:r>
            <a:r>
              <a:rPr lang="en-US" sz="2300" i="1" dirty="0"/>
              <a:t> </a:t>
            </a:r>
            <a:r>
              <a:rPr lang="en-US" sz="2300" i="1" dirty="0" err="1"/>
              <a:t>dưỡng</a:t>
            </a:r>
            <a:r>
              <a:rPr lang="en-US" sz="2300" i="1" dirty="0"/>
              <a:t> </a:t>
            </a:r>
            <a:r>
              <a:rPr lang="en-US" sz="2300" i="1" dirty="0" err="1"/>
              <a:t>giáo</a:t>
            </a:r>
            <a:r>
              <a:rPr lang="en-US" sz="2300" i="1" dirty="0"/>
              <a:t> </a:t>
            </a:r>
            <a:r>
              <a:rPr lang="en-US" sz="2300" i="1" dirty="0" err="1"/>
              <a:t>viên</a:t>
            </a:r>
            <a:r>
              <a:rPr lang="en-US" sz="2300" i="1" dirty="0"/>
              <a:t>; </a:t>
            </a:r>
            <a:r>
              <a:rPr lang="en-US" sz="2300" dirty="0" err="1"/>
              <a:t>đến</a:t>
            </a:r>
            <a:r>
              <a:rPr lang="en-US" sz="2300" dirty="0"/>
              <a:t> nay 100% </a:t>
            </a:r>
            <a:r>
              <a:rPr lang="en-US" sz="2300" dirty="0" err="1"/>
              <a:t>giáo</a:t>
            </a:r>
            <a:r>
              <a:rPr lang="en-US" sz="2300" dirty="0"/>
              <a:t> </a:t>
            </a:r>
            <a:r>
              <a:rPr lang="en-US" sz="2300" dirty="0" err="1"/>
              <a:t>viên</a:t>
            </a:r>
            <a:r>
              <a:rPr lang="en-US" sz="2300" dirty="0"/>
              <a:t> </a:t>
            </a:r>
            <a:r>
              <a:rPr lang="en-US" sz="2300" dirty="0" err="1"/>
              <a:t>của</a:t>
            </a:r>
            <a:r>
              <a:rPr lang="en-US" sz="2300" dirty="0"/>
              <a:t> </a:t>
            </a:r>
            <a:r>
              <a:rPr lang="en-US" sz="2300" dirty="0" err="1"/>
              <a:t>trường</a:t>
            </a:r>
            <a:r>
              <a:rPr lang="en-US" sz="2300" dirty="0"/>
              <a:t> </a:t>
            </a:r>
            <a:r>
              <a:rPr lang="en-US" sz="2300" dirty="0" err="1"/>
              <a:t>đã</a:t>
            </a:r>
            <a:r>
              <a:rPr lang="en-US" sz="2300" dirty="0"/>
              <a:t> </a:t>
            </a:r>
            <a:r>
              <a:rPr lang="en-US" sz="2300" dirty="0" err="1"/>
              <a:t>đạt</a:t>
            </a:r>
            <a:r>
              <a:rPr lang="en-US" sz="2300" dirty="0"/>
              <a:t> </a:t>
            </a:r>
            <a:r>
              <a:rPr lang="en-US" sz="2300" dirty="0" err="1"/>
              <a:t>trình</a:t>
            </a:r>
            <a:r>
              <a:rPr lang="en-US" sz="2300" dirty="0"/>
              <a:t> </a:t>
            </a:r>
            <a:r>
              <a:rPr lang="en-US" sz="2300" dirty="0" err="1"/>
              <a:t>độ</a:t>
            </a:r>
            <a:r>
              <a:rPr lang="en-US" sz="2300" dirty="0"/>
              <a:t> </a:t>
            </a:r>
            <a:r>
              <a:rPr lang="en-US" sz="2300" dirty="0" err="1"/>
              <a:t>đại</a:t>
            </a:r>
            <a:r>
              <a:rPr lang="en-US" sz="2300" dirty="0"/>
              <a:t> </a:t>
            </a:r>
            <a:r>
              <a:rPr lang="en-US" sz="2300" dirty="0" err="1"/>
              <a:t>học</a:t>
            </a:r>
            <a:r>
              <a:rPr lang="en-US" sz="2300" dirty="0"/>
              <a:t> </a:t>
            </a:r>
            <a:r>
              <a:rPr lang="en-US" sz="2300" dirty="0" err="1"/>
              <a:t>trở</a:t>
            </a:r>
            <a:r>
              <a:rPr lang="en-US" sz="2300" dirty="0"/>
              <a:t> </a:t>
            </a:r>
            <a:r>
              <a:rPr lang="en-US" sz="2300" dirty="0" err="1"/>
              <a:t>lên</a:t>
            </a:r>
            <a:r>
              <a:rPr lang="en-US" sz="2300" dirty="0"/>
              <a:t>, </a:t>
            </a:r>
            <a:r>
              <a:rPr lang="en-US" sz="2300" dirty="0" err="1"/>
              <a:t>nhiều</a:t>
            </a:r>
            <a:r>
              <a:rPr lang="en-US" sz="2300" dirty="0"/>
              <a:t> </a:t>
            </a:r>
            <a:r>
              <a:rPr lang="en-US" sz="2300" dirty="0" err="1"/>
              <a:t>đồng</a:t>
            </a:r>
            <a:r>
              <a:rPr lang="en-US" sz="2300" dirty="0"/>
              <a:t> </a:t>
            </a:r>
            <a:r>
              <a:rPr lang="en-US" sz="2300" dirty="0" err="1"/>
              <a:t>chí</a:t>
            </a:r>
            <a:r>
              <a:rPr lang="en-US" sz="2300" dirty="0"/>
              <a:t> </a:t>
            </a:r>
            <a:r>
              <a:rPr lang="en-US" sz="2300" dirty="0" err="1"/>
              <a:t>là</a:t>
            </a:r>
            <a:r>
              <a:rPr lang="en-US" sz="2300" dirty="0"/>
              <a:t> </a:t>
            </a:r>
            <a:r>
              <a:rPr lang="en-US" sz="2300" dirty="0" err="1"/>
              <a:t>cốt</a:t>
            </a:r>
            <a:r>
              <a:rPr lang="en-US" sz="2300" dirty="0"/>
              <a:t> </a:t>
            </a:r>
            <a:r>
              <a:rPr lang="en-US" sz="2300" dirty="0" err="1"/>
              <a:t>cán</a:t>
            </a:r>
            <a:r>
              <a:rPr lang="en-US" sz="2300" dirty="0"/>
              <a:t> </a:t>
            </a:r>
            <a:r>
              <a:rPr lang="en-US" sz="2300" dirty="0" err="1"/>
              <a:t>chuyên</a:t>
            </a:r>
            <a:r>
              <a:rPr lang="en-US" sz="2300" dirty="0"/>
              <a:t> </a:t>
            </a:r>
            <a:r>
              <a:rPr lang="en-US" sz="2300" dirty="0" err="1"/>
              <a:t>môn</a:t>
            </a:r>
            <a:r>
              <a:rPr lang="en-US" sz="2300" dirty="0"/>
              <a:t> </a:t>
            </a:r>
            <a:r>
              <a:rPr lang="en-US" sz="2300" dirty="0" err="1"/>
              <a:t>của</a:t>
            </a:r>
            <a:r>
              <a:rPr lang="en-US" sz="2300" dirty="0"/>
              <a:t> </a:t>
            </a:r>
            <a:r>
              <a:rPr lang="en-US" sz="2300" dirty="0" err="1"/>
              <a:t>Sở</a:t>
            </a:r>
            <a:r>
              <a:rPr lang="en-US" sz="2300" dirty="0"/>
              <a:t> GD-ĐT </a:t>
            </a:r>
            <a:r>
              <a:rPr lang="en-US" sz="2300" dirty="0" err="1"/>
              <a:t>Hải</a:t>
            </a:r>
            <a:r>
              <a:rPr lang="en-US" sz="2300" dirty="0"/>
              <a:t> </a:t>
            </a:r>
            <a:r>
              <a:rPr lang="en-US" sz="2300" dirty="0" err="1"/>
              <a:t>Phòng</a:t>
            </a:r>
            <a:r>
              <a:rPr lang="en-US" sz="2300" dirty="0"/>
              <a:t> </a:t>
            </a:r>
            <a:r>
              <a:rPr lang="en-US" sz="2300" dirty="0" err="1"/>
              <a:t>và</a:t>
            </a:r>
            <a:r>
              <a:rPr lang="en-US" sz="2300" dirty="0"/>
              <a:t> </a:t>
            </a:r>
            <a:r>
              <a:rPr lang="en-US" sz="2300" dirty="0" err="1"/>
              <a:t>Phòng</a:t>
            </a:r>
            <a:r>
              <a:rPr lang="en-US" sz="2300" dirty="0"/>
              <a:t> GD-ĐT </a:t>
            </a:r>
            <a:r>
              <a:rPr lang="en-US" sz="2300" dirty="0" err="1"/>
              <a:t>Vĩnh</a:t>
            </a:r>
            <a:r>
              <a:rPr lang="en-US" sz="2300" dirty="0"/>
              <a:t> </a:t>
            </a:r>
            <a:r>
              <a:rPr lang="en-US" sz="2300" dirty="0" err="1"/>
              <a:t>Bảo</a:t>
            </a:r>
            <a:r>
              <a:rPr lang="en-US" sz="2300" dirty="0"/>
              <a:t>; </a:t>
            </a:r>
            <a:r>
              <a:rPr lang="en-US" sz="2300" dirty="0" err="1"/>
              <a:t>Phong</a:t>
            </a:r>
            <a:r>
              <a:rPr lang="en-US" sz="2300" dirty="0"/>
              <a:t> </a:t>
            </a:r>
            <a:r>
              <a:rPr lang="en-US" sz="2300" dirty="0" err="1"/>
              <a:t>trào</a:t>
            </a:r>
            <a:r>
              <a:rPr lang="en-US" sz="2300" dirty="0"/>
              <a:t> </a:t>
            </a:r>
            <a:r>
              <a:rPr lang="en-US" sz="2300" dirty="0" err="1"/>
              <a:t>thi</a:t>
            </a:r>
            <a:r>
              <a:rPr lang="en-US" sz="2300" dirty="0"/>
              <a:t> </a:t>
            </a:r>
            <a:r>
              <a:rPr lang="en-US" sz="2300" dirty="0" err="1"/>
              <a:t>đua</a:t>
            </a:r>
            <a:r>
              <a:rPr lang="en-US" sz="2300" dirty="0"/>
              <a:t> “</a:t>
            </a:r>
            <a:r>
              <a:rPr lang="en-US" sz="2300" dirty="0" err="1"/>
              <a:t>Dạy</a:t>
            </a:r>
            <a:r>
              <a:rPr lang="en-US" sz="2300" dirty="0"/>
              <a:t> </a:t>
            </a:r>
            <a:r>
              <a:rPr lang="en-US" sz="2300" dirty="0" err="1"/>
              <a:t>tốt</a:t>
            </a:r>
            <a:r>
              <a:rPr lang="en-US" sz="2300" dirty="0"/>
              <a:t> - </a:t>
            </a:r>
            <a:r>
              <a:rPr lang="en-US" sz="2300" dirty="0" err="1"/>
              <a:t>Học</a:t>
            </a:r>
            <a:r>
              <a:rPr lang="en-US" sz="2300" dirty="0"/>
              <a:t> </a:t>
            </a:r>
            <a:r>
              <a:rPr lang="en-US" sz="2300" dirty="0" err="1"/>
              <a:t>tốt</a:t>
            </a:r>
            <a:r>
              <a:rPr lang="en-US" sz="2300" dirty="0"/>
              <a:t>” </a:t>
            </a:r>
            <a:r>
              <a:rPr lang="en-US" sz="2300" dirty="0" err="1"/>
              <a:t>diễn</a:t>
            </a:r>
            <a:r>
              <a:rPr lang="en-US" sz="2300" dirty="0"/>
              <a:t> </a:t>
            </a:r>
            <a:r>
              <a:rPr lang="en-US" sz="2300" dirty="0" err="1"/>
              <a:t>ra</a:t>
            </a:r>
            <a:r>
              <a:rPr lang="en-US" sz="2300" dirty="0"/>
              <a:t> </a:t>
            </a:r>
            <a:r>
              <a:rPr lang="en-US" sz="2300" dirty="0" err="1"/>
              <a:t>sôi</a:t>
            </a:r>
            <a:r>
              <a:rPr lang="en-US" sz="2300" dirty="0"/>
              <a:t> </a:t>
            </a:r>
            <a:r>
              <a:rPr lang="en-US" sz="2300" dirty="0" err="1"/>
              <a:t>nổi</a:t>
            </a:r>
            <a:r>
              <a:rPr lang="en-US" sz="2300" dirty="0"/>
              <a:t>, </a:t>
            </a:r>
            <a:r>
              <a:rPr lang="en-US" sz="2300" dirty="0" err="1"/>
              <a:t>theo</a:t>
            </a:r>
            <a:r>
              <a:rPr lang="en-US" sz="2300" dirty="0"/>
              <a:t> </a:t>
            </a:r>
            <a:r>
              <a:rPr lang="en-US" sz="2300" dirty="0" err="1"/>
              <a:t>hướng</a:t>
            </a:r>
            <a:r>
              <a:rPr lang="en-US" sz="2300" dirty="0"/>
              <a:t> </a:t>
            </a:r>
            <a:r>
              <a:rPr lang="en-US" sz="2300" dirty="0" err="1"/>
              <a:t>đổi</a:t>
            </a:r>
            <a:r>
              <a:rPr lang="en-US" sz="2300" dirty="0"/>
              <a:t> </a:t>
            </a:r>
            <a:r>
              <a:rPr lang="en-US" sz="2300" dirty="0" err="1"/>
              <a:t>mới</a:t>
            </a:r>
            <a:r>
              <a:rPr lang="en-US" sz="2300" dirty="0"/>
              <a:t> </a:t>
            </a:r>
            <a:r>
              <a:rPr lang="en-US" sz="2300" dirty="0" err="1"/>
              <a:t>phương</a:t>
            </a:r>
            <a:r>
              <a:rPr lang="en-US" sz="2300" dirty="0"/>
              <a:t> </a:t>
            </a:r>
            <a:r>
              <a:rPr lang="en-US" sz="2300" dirty="0" err="1"/>
              <a:t>pháp</a:t>
            </a:r>
            <a:r>
              <a:rPr lang="en-US" sz="2300" dirty="0"/>
              <a:t> “</a:t>
            </a:r>
            <a:r>
              <a:rPr lang="en-US" sz="2300" dirty="0" err="1"/>
              <a:t>phát</a:t>
            </a:r>
            <a:r>
              <a:rPr lang="en-US" sz="2300" dirty="0"/>
              <a:t> </a:t>
            </a:r>
            <a:r>
              <a:rPr lang="en-US" sz="2300" dirty="0" err="1"/>
              <a:t>triển</a:t>
            </a:r>
            <a:r>
              <a:rPr lang="en-US" sz="2300" dirty="0"/>
              <a:t> </a:t>
            </a:r>
            <a:r>
              <a:rPr lang="en-US" sz="2300" dirty="0" err="1"/>
              <a:t>năng</a:t>
            </a:r>
            <a:r>
              <a:rPr lang="en-US" sz="2300" dirty="0"/>
              <a:t> </a:t>
            </a:r>
            <a:r>
              <a:rPr lang="en-US" sz="2300" dirty="0" err="1"/>
              <a:t>lực</a:t>
            </a:r>
            <a:r>
              <a:rPr lang="en-US" sz="2300" dirty="0"/>
              <a:t> </a:t>
            </a:r>
            <a:r>
              <a:rPr lang="en-US" sz="2300" dirty="0" err="1"/>
              <a:t>người</a:t>
            </a:r>
            <a:r>
              <a:rPr lang="en-US" sz="2300" dirty="0"/>
              <a:t> </a:t>
            </a:r>
            <a:r>
              <a:rPr lang="en-US" sz="2300" dirty="0" err="1"/>
              <a:t>học</a:t>
            </a:r>
            <a:r>
              <a:rPr lang="en-US" sz="2300" dirty="0"/>
              <a:t>”. Do </a:t>
            </a:r>
            <a:r>
              <a:rPr lang="en-US" sz="2300" dirty="0" err="1"/>
              <a:t>vậy</a:t>
            </a:r>
            <a:r>
              <a:rPr lang="en-US" sz="2300" dirty="0"/>
              <a:t> </a:t>
            </a:r>
            <a:r>
              <a:rPr lang="en-US" sz="2300" dirty="0" err="1"/>
              <a:t>chất</a:t>
            </a:r>
            <a:r>
              <a:rPr lang="en-US" sz="2300" dirty="0"/>
              <a:t> </a:t>
            </a:r>
            <a:r>
              <a:rPr lang="en-US" sz="2300" dirty="0" err="1"/>
              <a:t>lượng</a:t>
            </a:r>
            <a:r>
              <a:rPr lang="en-US" sz="2300" dirty="0"/>
              <a:t> </a:t>
            </a:r>
            <a:r>
              <a:rPr lang="en-US" sz="2300" dirty="0" err="1"/>
              <a:t>giáo</a:t>
            </a:r>
            <a:r>
              <a:rPr lang="en-US" sz="2300" dirty="0"/>
              <a:t> </a:t>
            </a:r>
            <a:r>
              <a:rPr lang="en-US" sz="2300" dirty="0" err="1"/>
              <a:t>của</a:t>
            </a:r>
            <a:r>
              <a:rPr lang="en-US" sz="2300" dirty="0"/>
              <a:t> </a:t>
            </a:r>
            <a:r>
              <a:rPr lang="en-US" sz="2300" dirty="0" err="1"/>
              <a:t>trường</a:t>
            </a:r>
            <a:r>
              <a:rPr lang="en-US" sz="2300" dirty="0"/>
              <a:t> </a:t>
            </a:r>
            <a:r>
              <a:rPr lang="en-US" sz="2300" dirty="0" err="1"/>
              <a:t>ngày</a:t>
            </a:r>
            <a:r>
              <a:rPr lang="en-US" sz="2300" dirty="0"/>
              <a:t> </a:t>
            </a:r>
            <a:r>
              <a:rPr lang="en-US" sz="2300" dirty="0" err="1"/>
              <a:t>một</a:t>
            </a:r>
            <a:r>
              <a:rPr lang="en-US" sz="2300" dirty="0"/>
              <a:t> </a:t>
            </a:r>
            <a:r>
              <a:rPr lang="en-US" sz="2300" dirty="0" err="1"/>
              <a:t>nâng</a:t>
            </a:r>
            <a:r>
              <a:rPr lang="en-US" sz="2300" dirty="0"/>
              <a:t> </a:t>
            </a:r>
            <a:r>
              <a:rPr lang="en-US" sz="2300" dirty="0" err="1"/>
              <a:t>cao</a:t>
            </a:r>
            <a:r>
              <a:rPr lang="en-US" sz="2300" dirty="0"/>
              <a:t>, minh </a:t>
            </a:r>
            <a:r>
              <a:rPr lang="en-US" sz="2300" dirty="0" err="1"/>
              <a:t>chứng</a:t>
            </a:r>
            <a:r>
              <a:rPr lang="en-US" sz="2300" dirty="0"/>
              <a:t> </a:t>
            </a:r>
            <a:r>
              <a:rPr lang="en-US" sz="2300" dirty="0" err="1"/>
              <a:t>cho</a:t>
            </a:r>
            <a:r>
              <a:rPr lang="en-US" sz="2300" dirty="0"/>
              <a:t> </a:t>
            </a:r>
            <a:r>
              <a:rPr lang="en-US" sz="2300" dirty="0" err="1"/>
              <a:t>kết</a:t>
            </a:r>
            <a:r>
              <a:rPr lang="en-US" sz="2300" dirty="0"/>
              <a:t> </a:t>
            </a:r>
            <a:r>
              <a:rPr lang="en-US" sz="2300" dirty="0" err="1"/>
              <a:t>quả</a:t>
            </a:r>
            <a:r>
              <a:rPr lang="en-US" sz="2300" dirty="0"/>
              <a:t> </a:t>
            </a:r>
            <a:r>
              <a:rPr lang="en-US" sz="2300" dirty="0" err="1"/>
              <a:t>này</a:t>
            </a:r>
            <a:r>
              <a:rPr lang="en-US" sz="2300" dirty="0"/>
              <a:t> </a:t>
            </a:r>
            <a:r>
              <a:rPr lang="en-US" sz="2300" dirty="0" err="1"/>
              <a:t>là</a:t>
            </a:r>
            <a:r>
              <a:rPr lang="en-US" sz="2300" dirty="0"/>
              <a:t> </a:t>
            </a:r>
            <a:r>
              <a:rPr lang="en-US" sz="2300" dirty="0" err="1">
                <a:solidFill>
                  <a:srgbClr val="0000FF"/>
                </a:solidFill>
              </a:rPr>
              <a:t>năm</a:t>
            </a:r>
            <a:r>
              <a:rPr lang="en-US" sz="2300" dirty="0">
                <a:solidFill>
                  <a:srgbClr val="0000FF"/>
                </a:solidFill>
              </a:rPr>
              <a:t> </a:t>
            </a:r>
            <a:r>
              <a:rPr lang="en-US" sz="2300" dirty="0" err="1">
                <a:solidFill>
                  <a:srgbClr val="0000FF"/>
                </a:solidFill>
              </a:rPr>
              <a:t>học</a:t>
            </a:r>
            <a:r>
              <a:rPr lang="en-US" sz="2300" dirty="0">
                <a:solidFill>
                  <a:srgbClr val="0000FF"/>
                </a:solidFill>
              </a:rPr>
              <a:t> 2022-2023; 2023-2024: </a:t>
            </a:r>
            <a:r>
              <a:rPr lang="en-US" sz="2300" dirty="0" err="1">
                <a:solidFill>
                  <a:srgbClr val="0000FF"/>
                </a:solidFill>
              </a:rPr>
              <a:t>Chất</a:t>
            </a:r>
            <a:r>
              <a:rPr lang="en-US" sz="2300" dirty="0">
                <a:solidFill>
                  <a:srgbClr val="0000FF"/>
                </a:solidFill>
              </a:rPr>
              <a:t> </a:t>
            </a:r>
            <a:r>
              <a:rPr lang="en-US" sz="2300" dirty="0" err="1">
                <a:solidFill>
                  <a:srgbClr val="0000FF"/>
                </a:solidFill>
              </a:rPr>
              <a:t>lượng</a:t>
            </a:r>
            <a:r>
              <a:rPr lang="en-US" sz="2300" dirty="0">
                <a:solidFill>
                  <a:srgbClr val="0000FF"/>
                </a:solidFill>
              </a:rPr>
              <a:t> </a:t>
            </a:r>
            <a:r>
              <a:rPr lang="en-US" sz="2300" dirty="0" err="1">
                <a:solidFill>
                  <a:srgbClr val="0000FF"/>
                </a:solidFill>
              </a:rPr>
              <a:t>đại</a:t>
            </a:r>
            <a:r>
              <a:rPr lang="en-US" sz="2300" dirty="0">
                <a:solidFill>
                  <a:srgbClr val="0000FF"/>
                </a:solidFill>
              </a:rPr>
              <a:t> </a:t>
            </a:r>
            <a:r>
              <a:rPr lang="en-US" sz="2300" dirty="0" err="1">
                <a:solidFill>
                  <a:srgbClr val="0000FF"/>
                </a:solidFill>
              </a:rPr>
              <a:t>trà</a:t>
            </a:r>
            <a:r>
              <a:rPr lang="en-US" sz="2300" dirty="0">
                <a:solidFill>
                  <a:srgbClr val="0000FF"/>
                </a:solidFill>
              </a:rPr>
              <a:t> </a:t>
            </a:r>
            <a:r>
              <a:rPr lang="en-US" sz="2300" dirty="0" err="1">
                <a:solidFill>
                  <a:srgbClr val="0000FF"/>
                </a:solidFill>
              </a:rPr>
              <a:t>của</a:t>
            </a:r>
            <a:r>
              <a:rPr lang="en-US" sz="2300" dirty="0">
                <a:solidFill>
                  <a:srgbClr val="0000FF"/>
                </a:solidFill>
              </a:rPr>
              <a:t> </a:t>
            </a:r>
            <a:r>
              <a:rPr lang="en-US" sz="2300" dirty="0" err="1">
                <a:solidFill>
                  <a:srgbClr val="0000FF"/>
                </a:solidFill>
              </a:rPr>
              <a:t>trường</a:t>
            </a:r>
            <a:r>
              <a:rPr lang="en-US" sz="2300" dirty="0">
                <a:solidFill>
                  <a:srgbClr val="0000FF"/>
                </a:solidFill>
              </a:rPr>
              <a:t> </a:t>
            </a:r>
            <a:r>
              <a:rPr lang="en-US" sz="2300" dirty="0" err="1">
                <a:solidFill>
                  <a:srgbClr val="0000FF"/>
                </a:solidFill>
              </a:rPr>
              <a:t>đứng</a:t>
            </a:r>
            <a:r>
              <a:rPr lang="en-US" sz="2300" dirty="0">
                <a:solidFill>
                  <a:srgbClr val="0000FF"/>
                </a:solidFill>
              </a:rPr>
              <a:t> </a:t>
            </a:r>
            <a:r>
              <a:rPr lang="en-US" sz="2300" dirty="0" err="1">
                <a:solidFill>
                  <a:srgbClr val="0000FF"/>
                </a:solidFill>
              </a:rPr>
              <a:t>vững</a:t>
            </a:r>
            <a:r>
              <a:rPr lang="en-US" sz="2300" dirty="0">
                <a:solidFill>
                  <a:srgbClr val="0000FF"/>
                </a:solidFill>
              </a:rPr>
              <a:t> </a:t>
            </a:r>
            <a:r>
              <a:rPr lang="en-US" sz="2300" dirty="0" err="1">
                <a:solidFill>
                  <a:srgbClr val="0000FF"/>
                </a:solidFill>
              </a:rPr>
              <a:t>trong</a:t>
            </a:r>
            <a:r>
              <a:rPr lang="en-US" sz="2300" dirty="0">
                <a:solidFill>
                  <a:srgbClr val="0000FF"/>
                </a:solidFill>
              </a:rPr>
              <a:t> </a:t>
            </a:r>
            <a:r>
              <a:rPr lang="en-US" sz="2300" dirty="0" err="1">
                <a:solidFill>
                  <a:srgbClr val="0000FF"/>
                </a:solidFill>
              </a:rPr>
              <a:t>tốp</a:t>
            </a:r>
            <a:r>
              <a:rPr lang="en-US" sz="2300" dirty="0">
                <a:solidFill>
                  <a:srgbClr val="0000FF"/>
                </a:solidFill>
              </a:rPr>
              <a:t> </a:t>
            </a:r>
            <a:r>
              <a:rPr lang="en-US" sz="2300" dirty="0" err="1">
                <a:solidFill>
                  <a:srgbClr val="0000FF"/>
                </a:solidFill>
              </a:rPr>
              <a:t>đầu</a:t>
            </a:r>
            <a:r>
              <a:rPr lang="en-US" sz="2300" dirty="0">
                <a:solidFill>
                  <a:srgbClr val="0000FF"/>
                </a:solidFill>
              </a:rPr>
              <a:t> </a:t>
            </a:r>
            <a:r>
              <a:rPr lang="en-US" sz="2300" dirty="0" err="1">
                <a:solidFill>
                  <a:srgbClr val="0000FF"/>
                </a:solidFill>
              </a:rPr>
              <a:t>của</a:t>
            </a:r>
            <a:r>
              <a:rPr lang="en-US" sz="2300" dirty="0">
                <a:solidFill>
                  <a:srgbClr val="0000FF"/>
                </a:solidFill>
              </a:rPr>
              <a:t> </a:t>
            </a:r>
            <a:r>
              <a:rPr lang="en-US" sz="2300" dirty="0" err="1">
                <a:solidFill>
                  <a:srgbClr val="0000FF"/>
                </a:solidFill>
              </a:rPr>
              <a:t>huyện</a:t>
            </a:r>
            <a:r>
              <a:rPr lang="en-US" sz="2300" dirty="0">
                <a:solidFill>
                  <a:srgbClr val="0000FF"/>
                </a:solidFill>
              </a:rPr>
              <a:t>; </a:t>
            </a:r>
            <a:r>
              <a:rPr lang="en-US" sz="2300" dirty="0" err="1">
                <a:solidFill>
                  <a:srgbClr val="0000FF"/>
                </a:solidFill>
              </a:rPr>
              <a:t>Chất</a:t>
            </a:r>
            <a:r>
              <a:rPr lang="en-US" sz="2300" dirty="0">
                <a:solidFill>
                  <a:srgbClr val="0000FF"/>
                </a:solidFill>
              </a:rPr>
              <a:t> </a:t>
            </a:r>
            <a:r>
              <a:rPr lang="en-US" sz="2300" dirty="0" err="1">
                <a:solidFill>
                  <a:srgbClr val="0000FF"/>
                </a:solidFill>
              </a:rPr>
              <a:t>lượng</a:t>
            </a:r>
            <a:r>
              <a:rPr lang="en-US" sz="2300" dirty="0">
                <a:solidFill>
                  <a:srgbClr val="0000FF"/>
                </a:solidFill>
              </a:rPr>
              <a:t> </a:t>
            </a:r>
            <a:r>
              <a:rPr lang="en-US" sz="2300" dirty="0" err="1">
                <a:solidFill>
                  <a:srgbClr val="0000FF"/>
                </a:solidFill>
              </a:rPr>
              <a:t>học</a:t>
            </a:r>
            <a:r>
              <a:rPr lang="en-US" sz="2300" dirty="0">
                <a:solidFill>
                  <a:srgbClr val="0000FF"/>
                </a:solidFill>
              </a:rPr>
              <a:t> </a:t>
            </a:r>
            <a:r>
              <a:rPr lang="en-US" sz="2300" dirty="0" err="1">
                <a:solidFill>
                  <a:srgbClr val="0000FF"/>
                </a:solidFill>
              </a:rPr>
              <a:t>sinh</a:t>
            </a:r>
            <a:r>
              <a:rPr lang="en-US" sz="2300" dirty="0">
                <a:solidFill>
                  <a:srgbClr val="0000FF"/>
                </a:solidFill>
              </a:rPr>
              <a:t> </a:t>
            </a:r>
            <a:r>
              <a:rPr lang="en-US" sz="2300" dirty="0" err="1">
                <a:solidFill>
                  <a:srgbClr val="0000FF"/>
                </a:solidFill>
              </a:rPr>
              <a:t>giỏi</a:t>
            </a:r>
            <a:r>
              <a:rPr lang="en-US" sz="2300" dirty="0">
                <a:solidFill>
                  <a:srgbClr val="0000FF"/>
                </a:solidFill>
              </a:rPr>
              <a:t> </a:t>
            </a:r>
            <a:r>
              <a:rPr lang="en-US" sz="2300" dirty="0" err="1">
                <a:solidFill>
                  <a:srgbClr val="0000FF"/>
                </a:solidFill>
              </a:rPr>
              <a:t>cấp</a:t>
            </a:r>
            <a:r>
              <a:rPr lang="en-US" sz="2300" dirty="0">
                <a:solidFill>
                  <a:srgbClr val="0000FF"/>
                </a:solidFill>
              </a:rPr>
              <a:t> </a:t>
            </a:r>
            <a:r>
              <a:rPr lang="en-US" sz="2300" dirty="0" err="1">
                <a:solidFill>
                  <a:srgbClr val="0000FF"/>
                </a:solidFill>
              </a:rPr>
              <a:t>thành</a:t>
            </a:r>
            <a:r>
              <a:rPr lang="en-US" sz="2300" dirty="0">
                <a:solidFill>
                  <a:srgbClr val="0000FF"/>
                </a:solidFill>
              </a:rPr>
              <a:t> </a:t>
            </a:r>
            <a:r>
              <a:rPr lang="en-US" sz="2300" dirty="0" err="1">
                <a:solidFill>
                  <a:srgbClr val="0000FF"/>
                </a:solidFill>
              </a:rPr>
              <a:t>phố</a:t>
            </a:r>
            <a:r>
              <a:rPr lang="en-US" sz="2300" dirty="0">
                <a:solidFill>
                  <a:srgbClr val="0000FF"/>
                </a:solidFill>
              </a:rPr>
              <a:t> </a:t>
            </a:r>
            <a:r>
              <a:rPr lang="en-US" sz="2300" dirty="0" err="1">
                <a:solidFill>
                  <a:srgbClr val="0000FF"/>
                </a:solidFill>
              </a:rPr>
              <a:t>đứng</a:t>
            </a:r>
            <a:r>
              <a:rPr lang="en-US" sz="2300" dirty="0">
                <a:solidFill>
                  <a:srgbClr val="0000FF"/>
                </a:solidFill>
              </a:rPr>
              <a:t> </a:t>
            </a:r>
            <a:r>
              <a:rPr lang="en-US" sz="2300" dirty="0" err="1">
                <a:solidFill>
                  <a:srgbClr val="0000FF"/>
                </a:solidFill>
              </a:rPr>
              <a:t>thứ</a:t>
            </a:r>
            <a:r>
              <a:rPr lang="en-US" sz="2300" dirty="0">
                <a:solidFill>
                  <a:srgbClr val="0000FF"/>
                </a:solidFill>
              </a:rPr>
              <a:t> 2 </a:t>
            </a:r>
            <a:r>
              <a:rPr lang="en-US" sz="2300" dirty="0" err="1">
                <a:solidFill>
                  <a:srgbClr val="0000FF"/>
                </a:solidFill>
              </a:rPr>
              <a:t>toàn</a:t>
            </a:r>
            <a:r>
              <a:rPr lang="en-US" sz="2300" dirty="0">
                <a:solidFill>
                  <a:srgbClr val="0000FF"/>
                </a:solidFill>
              </a:rPr>
              <a:t> </a:t>
            </a:r>
            <a:r>
              <a:rPr lang="en-US" sz="2300" dirty="0" err="1">
                <a:solidFill>
                  <a:srgbClr val="0000FF"/>
                </a:solidFill>
              </a:rPr>
              <a:t>huyện</a:t>
            </a:r>
            <a:r>
              <a:rPr lang="en-US" sz="2300" dirty="0">
                <a:solidFill>
                  <a:srgbClr val="0000FF"/>
                </a:solidFill>
              </a:rPr>
              <a:t> (</a:t>
            </a:r>
            <a:r>
              <a:rPr lang="en-US" sz="2300" dirty="0" err="1">
                <a:solidFill>
                  <a:srgbClr val="0000FF"/>
                </a:solidFill>
              </a:rPr>
              <a:t>chỉ</a:t>
            </a:r>
            <a:r>
              <a:rPr lang="en-US" sz="2300" dirty="0">
                <a:solidFill>
                  <a:srgbClr val="0000FF"/>
                </a:solidFill>
              </a:rPr>
              <a:t> </a:t>
            </a:r>
            <a:r>
              <a:rPr lang="en-US" sz="2300" dirty="0" err="1">
                <a:solidFill>
                  <a:srgbClr val="0000FF"/>
                </a:solidFill>
              </a:rPr>
              <a:t>sau</a:t>
            </a:r>
            <a:r>
              <a:rPr lang="en-US" sz="2300" dirty="0">
                <a:solidFill>
                  <a:srgbClr val="0000FF"/>
                </a:solidFill>
              </a:rPr>
              <a:t> </a:t>
            </a:r>
            <a:r>
              <a:rPr lang="en-US" sz="2300" dirty="0" err="1">
                <a:solidFill>
                  <a:srgbClr val="0000FF"/>
                </a:solidFill>
              </a:rPr>
              <a:t>Trường</a:t>
            </a:r>
            <a:r>
              <a:rPr lang="en-US" sz="2300" dirty="0">
                <a:solidFill>
                  <a:srgbClr val="0000FF"/>
                </a:solidFill>
              </a:rPr>
              <a:t> THCS NBK “</a:t>
            </a:r>
            <a:r>
              <a:rPr lang="en-US" sz="2300" dirty="0" err="1">
                <a:solidFill>
                  <a:srgbClr val="0000FF"/>
                </a:solidFill>
              </a:rPr>
              <a:t>Trường</a:t>
            </a:r>
            <a:r>
              <a:rPr lang="en-US" sz="2300" dirty="0">
                <a:solidFill>
                  <a:srgbClr val="0000FF"/>
                </a:solidFill>
              </a:rPr>
              <a:t> </a:t>
            </a:r>
            <a:r>
              <a:rPr lang="en-US" sz="2300" dirty="0" err="1">
                <a:solidFill>
                  <a:srgbClr val="0000FF"/>
                </a:solidFill>
              </a:rPr>
              <a:t>chuyên</a:t>
            </a:r>
            <a:r>
              <a:rPr lang="en-US" sz="2300" dirty="0">
                <a:solidFill>
                  <a:srgbClr val="0000FF"/>
                </a:solidFill>
              </a:rPr>
              <a:t>”)…; </a:t>
            </a:r>
            <a:r>
              <a:rPr lang="en-US" sz="2300" dirty="0" err="1">
                <a:solidFill>
                  <a:srgbClr val="0000FF"/>
                </a:solidFill>
              </a:rPr>
              <a:t>Trường</a:t>
            </a:r>
            <a:r>
              <a:rPr lang="en-US" sz="2300" dirty="0">
                <a:solidFill>
                  <a:srgbClr val="0000FF"/>
                </a:solidFill>
              </a:rPr>
              <a:t> </a:t>
            </a:r>
            <a:r>
              <a:rPr lang="en-US" sz="2300" dirty="0" err="1">
                <a:solidFill>
                  <a:srgbClr val="0000FF"/>
                </a:solidFill>
              </a:rPr>
              <a:t>đã</a:t>
            </a:r>
            <a:r>
              <a:rPr lang="en-US" sz="2300" dirty="0">
                <a:solidFill>
                  <a:srgbClr val="0000FF"/>
                </a:solidFill>
              </a:rPr>
              <a:t> </a:t>
            </a:r>
            <a:r>
              <a:rPr lang="en-US" sz="2300" dirty="0" err="1">
                <a:solidFill>
                  <a:srgbClr val="0000FF"/>
                </a:solidFill>
              </a:rPr>
              <a:t>được</a:t>
            </a:r>
            <a:r>
              <a:rPr lang="en-US" sz="2300" dirty="0">
                <a:solidFill>
                  <a:srgbClr val="0000FF"/>
                </a:solidFill>
              </a:rPr>
              <a:t> UBND </a:t>
            </a:r>
            <a:r>
              <a:rPr lang="en-US" sz="2300" dirty="0" err="1">
                <a:solidFill>
                  <a:srgbClr val="0000FF"/>
                </a:solidFill>
              </a:rPr>
              <a:t>thành</a:t>
            </a:r>
            <a:r>
              <a:rPr lang="en-US" sz="2300" dirty="0">
                <a:solidFill>
                  <a:srgbClr val="0000FF"/>
                </a:solidFill>
              </a:rPr>
              <a:t> </a:t>
            </a:r>
            <a:r>
              <a:rPr lang="en-US" sz="2300" dirty="0" err="1">
                <a:solidFill>
                  <a:srgbClr val="0000FF"/>
                </a:solidFill>
              </a:rPr>
              <a:t>phố</a:t>
            </a:r>
            <a:r>
              <a:rPr lang="en-US" sz="2300" dirty="0">
                <a:solidFill>
                  <a:srgbClr val="0000FF"/>
                </a:solidFill>
              </a:rPr>
              <a:t> </a:t>
            </a:r>
            <a:r>
              <a:rPr lang="en-US" sz="2300" dirty="0" err="1">
                <a:solidFill>
                  <a:srgbClr val="0000FF"/>
                </a:solidFill>
              </a:rPr>
              <a:t>Hải</a:t>
            </a:r>
            <a:r>
              <a:rPr lang="en-US" sz="2300" dirty="0">
                <a:solidFill>
                  <a:srgbClr val="0000FF"/>
                </a:solidFill>
              </a:rPr>
              <a:t> </a:t>
            </a:r>
            <a:r>
              <a:rPr lang="en-US" sz="2300" dirty="0" err="1">
                <a:solidFill>
                  <a:srgbClr val="0000FF"/>
                </a:solidFill>
              </a:rPr>
              <a:t>Phòng</a:t>
            </a:r>
            <a:r>
              <a:rPr lang="en-US" sz="2300" dirty="0">
                <a:solidFill>
                  <a:srgbClr val="0000FF"/>
                </a:solidFill>
              </a:rPr>
              <a:t> </a:t>
            </a:r>
            <a:r>
              <a:rPr lang="en-US" sz="2300" dirty="0" err="1">
                <a:solidFill>
                  <a:srgbClr val="0000FF"/>
                </a:solidFill>
              </a:rPr>
              <a:t>công</a:t>
            </a:r>
            <a:r>
              <a:rPr lang="en-US" sz="2300" dirty="0">
                <a:solidFill>
                  <a:srgbClr val="0000FF"/>
                </a:solidFill>
              </a:rPr>
              <a:t> </a:t>
            </a:r>
            <a:r>
              <a:rPr lang="en-US" sz="2300" dirty="0" err="1">
                <a:solidFill>
                  <a:srgbClr val="0000FF"/>
                </a:solidFill>
              </a:rPr>
              <a:t>nhận</a:t>
            </a:r>
            <a:r>
              <a:rPr lang="en-US" sz="2300" dirty="0">
                <a:solidFill>
                  <a:srgbClr val="0000FF"/>
                </a:solidFill>
              </a:rPr>
              <a:t> </a:t>
            </a:r>
            <a:r>
              <a:rPr lang="en-US" sz="2300" dirty="0" err="1">
                <a:solidFill>
                  <a:srgbClr val="0000FF"/>
                </a:solidFill>
              </a:rPr>
              <a:t>là</a:t>
            </a:r>
            <a:r>
              <a:rPr lang="en-US" sz="2300" dirty="0">
                <a:solidFill>
                  <a:srgbClr val="0000FF"/>
                </a:solidFill>
              </a:rPr>
              <a:t> </a:t>
            </a:r>
            <a:r>
              <a:rPr lang="en-US" sz="2300" dirty="0" err="1">
                <a:solidFill>
                  <a:srgbClr val="0000FF"/>
                </a:solidFill>
              </a:rPr>
              <a:t>Trường</a:t>
            </a:r>
            <a:r>
              <a:rPr lang="en-US" sz="2300" dirty="0">
                <a:solidFill>
                  <a:srgbClr val="0000FF"/>
                </a:solidFill>
              </a:rPr>
              <a:t> </a:t>
            </a:r>
            <a:r>
              <a:rPr lang="en-US" sz="2300" dirty="0" err="1">
                <a:solidFill>
                  <a:srgbClr val="0000FF"/>
                </a:solidFill>
              </a:rPr>
              <a:t>Tiên</a:t>
            </a:r>
            <a:r>
              <a:rPr lang="en-US" sz="2300" dirty="0">
                <a:solidFill>
                  <a:srgbClr val="0000FF"/>
                </a:solidFill>
              </a:rPr>
              <a:t> </a:t>
            </a:r>
            <a:r>
              <a:rPr lang="en-US" sz="2300" dirty="0" err="1">
                <a:solidFill>
                  <a:srgbClr val="0000FF"/>
                </a:solidFill>
              </a:rPr>
              <a:t>tiến</a:t>
            </a:r>
            <a:r>
              <a:rPr lang="en-US" sz="2300" dirty="0">
                <a:solidFill>
                  <a:srgbClr val="0000FF"/>
                </a:solidFill>
              </a:rPr>
              <a:t> </a:t>
            </a:r>
            <a:r>
              <a:rPr lang="en-US" sz="2300" dirty="0" err="1">
                <a:solidFill>
                  <a:srgbClr val="0000FF"/>
                </a:solidFill>
              </a:rPr>
              <a:t>xuất</a:t>
            </a:r>
            <a:r>
              <a:rPr lang="en-US" sz="2300" dirty="0">
                <a:solidFill>
                  <a:srgbClr val="0000FF"/>
                </a:solidFill>
              </a:rPr>
              <a:t> </a:t>
            </a:r>
            <a:r>
              <a:rPr lang="en-US" sz="2300" dirty="0" err="1">
                <a:solidFill>
                  <a:srgbClr val="0000FF"/>
                </a:solidFill>
              </a:rPr>
              <a:t>sắc</a:t>
            </a:r>
            <a:r>
              <a:rPr lang="en-US" sz="2300" dirty="0">
                <a:solidFill>
                  <a:srgbClr val="0000FF"/>
                </a:solidFill>
              </a:rPr>
              <a:t> </a:t>
            </a:r>
            <a:r>
              <a:rPr lang="en-US" sz="2300" dirty="0" err="1">
                <a:solidFill>
                  <a:srgbClr val="0000FF"/>
                </a:solidFill>
              </a:rPr>
              <a:t>cấp</a:t>
            </a:r>
            <a:r>
              <a:rPr lang="en-US" sz="2300" dirty="0">
                <a:solidFill>
                  <a:srgbClr val="0000FF"/>
                </a:solidFill>
              </a:rPr>
              <a:t> </a:t>
            </a:r>
            <a:r>
              <a:rPr lang="en-US" sz="2300" dirty="0" err="1">
                <a:solidFill>
                  <a:srgbClr val="0000FF"/>
                </a:solidFill>
              </a:rPr>
              <a:t>thành</a:t>
            </a:r>
            <a:r>
              <a:rPr lang="en-US" sz="2300" dirty="0">
                <a:solidFill>
                  <a:srgbClr val="0000FF"/>
                </a:solidFill>
              </a:rPr>
              <a:t> </a:t>
            </a:r>
            <a:r>
              <a:rPr lang="en-US" sz="2300" dirty="0" err="1">
                <a:solidFill>
                  <a:srgbClr val="0000FF"/>
                </a:solidFill>
              </a:rPr>
              <a:t>phố</a:t>
            </a:r>
            <a:r>
              <a:rPr lang="en-US" sz="2300" dirty="0">
                <a:solidFill>
                  <a:srgbClr val="0000FF"/>
                </a:solidFill>
              </a:rPr>
              <a:t> “</a:t>
            </a:r>
            <a:r>
              <a:rPr lang="en-US" sz="2300" dirty="0" err="1">
                <a:solidFill>
                  <a:srgbClr val="0000FF"/>
                </a:solidFill>
              </a:rPr>
              <a:t>Tập</a:t>
            </a:r>
            <a:r>
              <a:rPr lang="en-US" sz="2300" dirty="0">
                <a:solidFill>
                  <a:srgbClr val="0000FF"/>
                </a:solidFill>
              </a:rPr>
              <a:t> </a:t>
            </a:r>
            <a:r>
              <a:rPr lang="en-US" sz="2300" dirty="0" err="1">
                <a:solidFill>
                  <a:srgbClr val="0000FF"/>
                </a:solidFill>
              </a:rPr>
              <a:t>thể</a:t>
            </a:r>
            <a:r>
              <a:rPr lang="en-US" sz="2300" dirty="0">
                <a:solidFill>
                  <a:srgbClr val="0000FF"/>
                </a:solidFill>
              </a:rPr>
              <a:t> </a:t>
            </a:r>
            <a:r>
              <a:rPr lang="en-US" sz="2300" dirty="0" err="1">
                <a:solidFill>
                  <a:srgbClr val="0000FF"/>
                </a:solidFill>
              </a:rPr>
              <a:t>lao</a:t>
            </a:r>
            <a:r>
              <a:rPr lang="en-US" sz="2300" dirty="0">
                <a:solidFill>
                  <a:srgbClr val="0000FF"/>
                </a:solidFill>
              </a:rPr>
              <a:t> </a:t>
            </a:r>
            <a:r>
              <a:rPr lang="en-US" sz="2300" dirty="0" err="1">
                <a:solidFill>
                  <a:srgbClr val="0000FF"/>
                </a:solidFill>
              </a:rPr>
              <a:t>động</a:t>
            </a:r>
            <a:r>
              <a:rPr lang="en-US" sz="2300" dirty="0">
                <a:solidFill>
                  <a:srgbClr val="0000FF"/>
                </a:solidFill>
              </a:rPr>
              <a:t> </a:t>
            </a:r>
            <a:r>
              <a:rPr lang="en-US" sz="2300" dirty="0" err="1">
                <a:solidFill>
                  <a:srgbClr val="0000FF"/>
                </a:solidFill>
              </a:rPr>
              <a:t>xuất</a:t>
            </a:r>
            <a:r>
              <a:rPr lang="en-US" sz="2300" dirty="0">
                <a:solidFill>
                  <a:srgbClr val="0000FF"/>
                </a:solidFill>
              </a:rPr>
              <a:t> </a:t>
            </a:r>
            <a:r>
              <a:rPr lang="en-US" sz="2300" dirty="0" err="1">
                <a:solidFill>
                  <a:srgbClr val="0000FF"/>
                </a:solidFill>
              </a:rPr>
              <a:t>sắc</a:t>
            </a:r>
            <a:r>
              <a:rPr lang="en-US" sz="2300" dirty="0">
                <a:solidFill>
                  <a:srgbClr val="0000FF"/>
                </a:solidFill>
              </a:rPr>
              <a:t>” 2 </a:t>
            </a:r>
            <a:r>
              <a:rPr lang="en-US" sz="2300" dirty="0" err="1">
                <a:solidFill>
                  <a:srgbClr val="0000FF"/>
                </a:solidFill>
              </a:rPr>
              <a:t>năm</a:t>
            </a:r>
            <a:r>
              <a:rPr lang="en-US" sz="2300" dirty="0">
                <a:solidFill>
                  <a:srgbClr val="0000FF"/>
                </a:solidFill>
              </a:rPr>
              <a:t> </a:t>
            </a:r>
            <a:r>
              <a:rPr lang="en-US" sz="2300" dirty="0" err="1">
                <a:solidFill>
                  <a:srgbClr val="0000FF"/>
                </a:solidFill>
              </a:rPr>
              <a:t>liền</a:t>
            </a:r>
            <a:r>
              <a:rPr lang="en-US" sz="2300" dirty="0">
                <a:solidFill>
                  <a:srgbClr val="0000FF"/>
                </a:solidFill>
              </a:rPr>
              <a:t> </a:t>
            </a:r>
            <a:r>
              <a:rPr lang="en-US" sz="2300" dirty="0" err="1">
                <a:solidFill>
                  <a:srgbClr val="0000FF"/>
                </a:solidFill>
              </a:rPr>
              <a:t>và</a:t>
            </a:r>
            <a:r>
              <a:rPr lang="en-US" sz="2300" dirty="0">
                <a:solidFill>
                  <a:srgbClr val="0000FF"/>
                </a:solidFill>
              </a:rPr>
              <a:t> BK </a:t>
            </a:r>
            <a:r>
              <a:rPr lang="en-US" sz="2300" dirty="0" err="1">
                <a:solidFill>
                  <a:srgbClr val="0000FF"/>
                </a:solidFill>
              </a:rPr>
              <a:t>của</a:t>
            </a:r>
            <a:r>
              <a:rPr lang="en-US" sz="2300" dirty="0">
                <a:solidFill>
                  <a:srgbClr val="0000FF"/>
                </a:solidFill>
              </a:rPr>
              <a:t> TP. </a:t>
            </a:r>
            <a:r>
              <a:rPr lang="en-US" sz="2300" dirty="0" err="1"/>
              <a:t>Những</a:t>
            </a:r>
            <a:r>
              <a:rPr lang="en-US" sz="2300" dirty="0"/>
              <a:t> </a:t>
            </a:r>
            <a:r>
              <a:rPr lang="en-US" sz="2300" dirty="0" err="1"/>
              <a:t>kết</a:t>
            </a:r>
            <a:r>
              <a:rPr lang="en-US" sz="2300" dirty="0"/>
              <a:t> </a:t>
            </a:r>
            <a:r>
              <a:rPr lang="en-US" sz="2300" dirty="0" err="1"/>
              <a:t>quả</a:t>
            </a:r>
            <a:r>
              <a:rPr lang="en-US" sz="2300" dirty="0"/>
              <a:t> </a:t>
            </a:r>
            <a:r>
              <a:rPr lang="en-US" sz="2300" dirty="0" err="1"/>
              <a:t>trên</a:t>
            </a:r>
            <a:r>
              <a:rPr lang="en-US" sz="2300" dirty="0"/>
              <a:t> </a:t>
            </a:r>
            <a:r>
              <a:rPr lang="en-US" sz="2300" dirty="0" err="1"/>
              <a:t>đã</a:t>
            </a:r>
            <a:r>
              <a:rPr lang="en-US" sz="2300" dirty="0"/>
              <a:t> </a:t>
            </a:r>
            <a:r>
              <a:rPr lang="en-US" sz="2300" dirty="0" err="1"/>
              <a:t>tô</a:t>
            </a:r>
            <a:r>
              <a:rPr lang="en-US" sz="2300" dirty="0"/>
              <a:t> </a:t>
            </a:r>
            <a:r>
              <a:rPr lang="en-US" sz="2300" dirty="0" err="1"/>
              <a:t>thắm</a:t>
            </a:r>
            <a:r>
              <a:rPr lang="en-US" sz="2300" dirty="0"/>
              <a:t> </a:t>
            </a:r>
            <a:r>
              <a:rPr lang="en-US" sz="2300" dirty="0" err="1"/>
              <a:t>thêm</a:t>
            </a:r>
            <a:r>
              <a:rPr lang="en-US" sz="2300" dirty="0"/>
              <a:t> </a:t>
            </a:r>
            <a:r>
              <a:rPr lang="en-US" sz="2300" dirty="0" err="1"/>
              <a:t>truyền</a:t>
            </a:r>
            <a:r>
              <a:rPr lang="en-US" sz="2300" dirty="0"/>
              <a:t> </a:t>
            </a:r>
            <a:r>
              <a:rPr lang="en-US" sz="2300" dirty="0" err="1"/>
              <a:t>thống</a:t>
            </a:r>
            <a:r>
              <a:rPr lang="en-US" sz="2300" dirty="0"/>
              <a:t> </a:t>
            </a:r>
            <a:r>
              <a:rPr lang="en-US" sz="2300" dirty="0" err="1"/>
              <a:t>của</a:t>
            </a:r>
            <a:r>
              <a:rPr lang="en-US" sz="2300" dirty="0"/>
              <a:t> </a:t>
            </a:r>
            <a:r>
              <a:rPr lang="en-US" sz="2300" dirty="0" err="1"/>
              <a:t>ngôi</a:t>
            </a:r>
            <a:r>
              <a:rPr lang="en-US" sz="2300" dirty="0"/>
              <a:t> </a:t>
            </a:r>
            <a:r>
              <a:rPr lang="en-US" sz="2300" dirty="0" err="1"/>
              <a:t>trường</a:t>
            </a:r>
            <a:r>
              <a:rPr lang="en-US" sz="2300" dirty="0"/>
              <a:t> “</a:t>
            </a:r>
            <a:r>
              <a:rPr lang="en-US" sz="2300" dirty="0" err="1"/>
              <a:t>Chuẩn</a:t>
            </a:r>
            <a:r>
              <a:rPr lang="en-US" sz="2300" dirty="0"/>
              <a:t> </a:t>
            </a:r>
            <a:r>
              <a:rPr lang="en-US" sz="2300" dirty="0" err="1"/>
              <a:t>quốc</a:t>
            </a:r>
            <a:r>
              <a:rPr lang="en-US" sz="2300" dirty="0"/>
              <a:t> </a:t>
            </a:r>
            <a:r>
              <a:rPr lang="en-US" sz="2300" dirty="0" err="1"/>
              <a:t>gia</a:t>
            </a:r>
            <a:r>
              <a:rPr lang="en-US" sz="2300" dirty="0"/>
              <a:t>” </a:t>
            </a:r>
            <a:r>
              <a:rPr lang="en-US" sz="2300" dirty="0" err="1"/>
              <a:t>được</a:t>
            </a:r>
            <a:r>
              <a:rPr lang="en-US" sz="2300" dirty="0"/>
              <a:t> </a:t>
            </a:r>
            <a:r>
              <a:rPr lang="en-US" sz="2300" dirty="0" err="1"/>
              <a:t>đặt</a:t>
            </a:r>
            <a:r>
              <a:rPr lang="en-US" sz="2300" dirty="0"/>
              <a:t> </a:t>
            </a:r>
            <a:r>
              <a:rPr lang="en-US" sz="2300" dirty="0" err="1"/>
              <a:t>trên</a:t>
            </a:r>
            <a:r>
              <a:rPr lang="en-US" sz="2300" dirty="0"/>
              <a:t> </a:t>
            </a:r>
            <a:r>
              <a:rPr lang="en-US" sz="2300" dirty="0" err="1"/>
              <a:t>địa</a:t>
            </a:r>
            <a:r>
              <a:rPr lang="en-US" sz="2300" dirty="0"/>
              <a:t> </a:t>
            </a:r>
            <a:r>
              <a:rPr lang="en-US" sz="2300" dirty="0" err="1"/>
              <a:t>bàn</a:t>
            </a:r>
            <a:r>
              <a:rPr lang="en-US" sz="2300" dirty="0"/>
              <a:t> </a:t>
            </a:r>
            <a:r>
              <a:rPr lang="en-US" sz="2300" dirty="0" err="1"/>
              <a:t>xã</a:t>
            </a:r>
            <a:r>
              <a:rPr lang="en-US" sz="2300" dirty="0"/>
              <a:t> “</a:t>
            </a:r>
            <a:r>
              <a:rPr lang="en-US" sz="2300" dirty="0" err="1"/>
              <a:t>Anh</a:t>
            </a:r>
            <a:r>
              <a:rPr lang="en-US" sz="2300" dirty="0"/>
              <a:t> </a:t>
            </a:r>
            <a:r>
              <a:rPr lang="en-US" sz="2300" dirty="0" err="1"/>
              <a:t>hùng</a:t>
            </a:r>
            <a:r>
              <a:rPr lang="en-US" sz="2300" dirty="0"/>
              <a:t> </a:t>
            </a:r>
            <a:r>
              <a:rPr lang="en-US" sz="2300" dirty="0" err="1"/>
              <a:t>lực</a:t>
            </a:r>
            <a:r>
              <a:rPr lang="en-US" sz="2300" dirty="0"/>
              <a:t> </a:t>
            </a:r>
            <a:r>
              <a:rPr lang="en-US" sz="2300" dirty="0" err="1"/>
              <a:t>lượng</a:t>
            </a:r>
            <a:r>
              <a:rPr lang="en-US" sz="2300" dirty="0"/>
              <a:t> </a:t>
            </a:r>
            <a:r>
              <a:rPr lang="en-US" sz="2300" dirty="0" err="1"/>
              <a:t>vũ</a:t>
            </a:r>
            <a:r>
              <a:rPr lang="en-US" sz="2300" dirty="0"/>
              <a:t> </a:t>
            </a:r>
            <a:r>
              <a:rPr lang="en-US" sz="2300" dirty="0" err="1"/>
              <a:t>trang</a:t>
            </a:r>
            <a:r>
              <a:rPr lang="en-US" sz="2300" dirty="0"/>
              <a:t>” </a:t>
            </a:r>
            <a:r>
              <a:rPr lang="en-US" sz="2300" dirty="0" err="1"/>
              <a:t>Đồng</a:t>
            </a:r>
            <a:r>
              <a:rPr lang="en-US" sz="2300" dirty="0"/>
              <a:t> Minh </a:t>
            </a:r>
            <a:r>
              <a:rPr lang="en-US" sz="2300" dirty="0" err="1"/>
              <a:t>quê</a:t>
            </a:r>
            <a:r>
              <a:rPr lang="en-US" sz="2300" dirty="0"/>
              <a:t> ta. </a:t>
            </a:r>
            <a:r>
              <a:rPr lang="en-US" sz="2300" dirty="0" err="1"/>
              <a:t>Tuy</a:t>
            </a:r>
            <a:r>
              <a:rPr lang="en-US" sz="2300" dirty="0"/>
              <a:t> </a:t>
            </a:r>
            <a:r>
              <a:rPr lang="en-US" sz="2300" dirty="0" err="1"/>
              <a:t>nhiên</a:t>
            </a:r>
            <a:r>
              <a:rPr lang="en-US" sz="2300" dirty="0"/>
              <a:t> </a:t>
            </a:r>
            <a:r>
              <a:rPr lang="en-US" sz="2300" dirty="0" err="1"/>
              <a:t>để</a:t>
            </a:r>
            <a:r>
              <a:rPr lang="en-US" sz="2300" dirty="0"/>
              <a:t> </a:t>
            </a:r>
            <a:r>
              <a:rPr lang="en-US" sz="2300" dirty="0" err="1"/>
              <a:t>kết</a:t>
            </a:r>
            <a:r>
              <a:rPr lang="en-US" sz="2300" dirty="0"/>
              <a:t> </a:t>
            </a:r>
            <a:r>
              <a:rPr lang="en-US" sz="2300" dirty="0" err="1"/>
              <a:t>quả</a:t>
            </a:r>
            <a:r>
              <a:rPr lang="en-US" sz="2300" dirty="0"/>
              <a:t> </a:t>
            </a:r>
            <a:r>
              <a:rPr lang="en-US" sz="2300" dirty="0" err="1"/>
              <a:t>này</a:t>
            </a:r>
            <a:r>
              <a:rPr lang="en-US" sz="2300" dirty="0"/>
              <a:t> </a:t>
            </a:r>
            <a:r>
              <a:rPr lang="en-US" sz="2300" dirty="0" err="1"/>
              <a:t>được</a:t>
            </a:r>
            <a:r>
              <a:rPr lang="en-US" sz="2300" dirty="0"/>
              <a:t> </a:t>
            </a:r>
            <a:r>
              <a:rPr lang="en-US" sz="2300" dirty="0" err="1"/>
              <a:t>bền</a:t>
            </a:r>
            <a:r>
              <a:rPr lang="en-US" sz="2300" dirty="0"/>
              <a:t> </a:t>
            </a:r>
            <a:r>
              <a:rPr lang="en-US" sz="2300" dirty="0" err="1"/>
              <a:t>vững</a:t>
            </a:r>
            <a:r>
              <a:rPr lang="en-US" sz="2300" dirty="0"/>
              <a:t>, </a:t>
            </a:r>
            <a:r>
              <a:rPr lang="en-US" sz="2300" dirty="0" err="1"/>
              <a:t>góp</a:t>
            </a:r>
            <a:r>
              <a:rPr lang="en-US" sz="2300" dirty="0"/>
              <a:t> </a:t>
            </a:r>
            <a:r>
              <a:rPr lang="en-US" sz="2300" dirty="0" err="1"/>
              <a:t>phần</a:t>
            </a:r>
            <a:r>
              <a:rPr lang="en-US" sz="2300" dirty="0"/>
              <a:t> </a:t>
            </a:r>
            <a:r>
              <a:rPr lang="en-US" sz="2300" dirty="0" err="1"/>
              <a:t>thực</a:t>
            </a:r>
            <a:r>
              <a:rPr lang="en-US" sz="2300" dirty="0"/>
              <a:t> </a:t>
            </a:r>
            <a:r>
              <a:rPr lang="en-US" sz="2300" dirty="0" err="1"/>
              <a:t>hiện</a:t>
            </a:r>
            <a:r>
              <a:rPr lang="en-US" sz="2300" dirty="0"/>
              <a:t> </a:t>
            </a:r>
            <a:r>
              <a:rPr lang="en-US" sz="2300" dirty="0" err="1"/>
              <a:t>thắng</a:t>
            </a:r>
            <a:r>
              <a:rPr lang="en-US" sz="2300" dirty="0"/>
              <a:t> </a:t>
            </a:r>
            <a:r>
              <a:rPr lang="en-US" sz="2300" dirty="0" err="1"/>
              <a:t>lợi</a:t>
            </a:r>
            <a:r>
              <a:rPr lang="en-US" sz="2300" dirty="0"/>
              <a:t> </a:t>
            </a:r>
            <a:r>
              <a:rPr lang="en-US" sz="2300" dirty="0" err="1"/>
              <a:t>công</a:t>
            </a:r>
            <a:r>
              <a:rPr lang="en-US" sz="2300" dirty="0"/>
              <a:t> </a:t>
            </a:r>
            <a:r>
              <a:rPr lang="en-US" sz="2300" dirty="0" err="1"/>
              <a:t>cuộc</a:t>
            </a:r>
            <a:r>
              <a:rPr lang="en-US" sz="2300" dirty="0"/>
              <a:t> </a:t>
            </a:r>
            <a:r>
              <a:rPr lang="en-US" sz="2300" dirty="0" err="1"/>
              <a:t>đổi</a:t>
            </a:r>
            <a:r>
              <a:rPr lang="en-US" sz="2300" dirty="0"/>
              <a:t> </a:t>
            </a:r>
            <a:r>
              <a:rPr lang="en-US" sz="2300" dirty="0" err="1"/>
              <a:t>mới</a:t>
            </a:r>
            <a:r>
              <a:rPr lang="en-US" sz="2300" dirty="0"/>
              <a:t> </a:t>
            </a:r>
            <a:r>
              <a:rPr lang="en-US" sz="2300" dirty="0" err="1"/>
              <a:t>căn</a:t>
            </a:r>
            <a:r>
              <a:rPr lang="en-US" sz="2300" dirty="0"/>
              <a:t> </a:t>
            </a:r>
            <a:r>
              <a:rPr lang="en-US" sz="2300" dirty="0" err="1"/>
              <a:t>bản</a:t>
            </a:r>
            <a:r>
              <a:rPr lang="en-US" sz="2300" dirty="0"/>
              <a:t>, </a:t>
            </a:r>
            <a:r>
              <a:rPr lang="en-US" sz="2300" dirty="0" err="1"/>
              <a:t>toàn</a:t>
            </a:r>
            <a:r>
              <a:rPr lang="en-US" sz="2300" dirty="0"/>
              <a:t> </a:t>
            </a:r>
            <a:r>
              <a:rPr lang="en-US" sz="2300" dirty="0" err="1"/>
              <a:t>diện</a:t>
            </a:r>
            <a:r>
              <a:rPr lang="en-US" sz="2300" dirty="0"/>
              <a:t> </a:t>
            </a:r>
            <a:r>
              <a:rPr lang="en-US" sz="2300" dirty="0" err="1"/>
              <a:t>giáo</a:t>
            </a:r>
            <a:r>
              <a:rPr lang="en-US" sz="2300" dirty="0"/>
              <a:t> </a:t>
            </a:r>
            <a:r>
              <a:rPr lang="en-US" sz="2300" dirty="0" err="1"/>
              <a:t>dục</a:t>
            </a:r>
            <a:r>
              <a:rPr lang="en-US" sz="2300" dirty="0"/>
              <a:t> </a:t>
            </a:r>
            <a:r>
              <a:rPr lang="en-US" sz="2300" dirty="0" err="1"/>
              <a:t>và</a:t>
            </a:r>
            <a:r>
              <a:rPr lang="en-US" sz="2300" dirty="0"/>
              <a:t> </a:t>
            </a:r>
            <a:r>
              <a:rPr lang="en-US" sz="2300" dirty="0" err="1"/>
              <a:t>đào</a:t>
            </a:r>
            <a:r>
              <a:rPr lang="en-US" sz="2300" dirty="0"/>
              <a:t> </a:t>
            </a:r>
            <a:r>
              <a:rPr lang="en-US" sz="2300" dirty="0" err="1"/>
              <a:t>tạo</a:t>
            </a:r>
            <a:r>
              <a:rPr lang="en-US" sz="2300" dirty="0"/>
              <a:t>, </a:t>
            </a:r>
            <a:r>
              <a:rPr lang="en-US" sz="2300" dirty="0" err="1"/>
              <a:t>nhà</a:t>
            </a:r>
            <a:r>
              <a:rPr lang="en-US" sz="2300" dirty="0"/>
              <a:t> </a:t>
            </a:r>
            <a:r>
              <a:rPr lang="en-US" sz="2300" dirty="0" err="1"/>
              <a:t>trường</a:t>
            </a:r>
            <a:r>
              <a:rPr lang="en-US" sz="2300" dirty="0"/>
              <a:t> </a:t>
            </a:r>
            <a:r>
              <a:rPr lang="en-US" sz="2300" dirty="0" err="1"/>
              <a:t>rất</a:t>
            </a:r>
            <a:r>
              <a:rPr lang="en-US" sz="2300" dirty="0"/>
              <a:t> </a:t>
            </a:r>
            <a:r>
              <a:rPr lang="en-US" sz="2300" dirty="0" err="1"/>
              <a:t>cần</a:t>
            </a:r>
            <a:r>
              <a:rPr lang="en-US" sz="2300" dirty="0"/>
              <a:t> </a:t>
            </a:r>
            <a:r>
              <a:rPr lang="en-US" sz="2300" dirty="0" err="1"/>
              <a:t>sự</a:t>
            </a:r>
            <a:r>
              <a:rPr lang="en-US" sz="2300" dirty="0"/>
              <a:t> </a:t>
            </a:r>
            <a:r>
              <a:rPr lang="en-US" sz="2300" dirty="0" err="1"/>
              <a:t>chung</a:t>
            </a:r>
            <a:r>
              <a:rPr lang="en-US" sz="2300" dirty="0"/>
              <a:t> </a:t>
            </a:r>
            <a:r>
              <a:rPr lang="en-US" sz="2300" dirty="0" err="1"/>
              <a:t>tay</a:t>
            </a:r>
            <a:r>
              <a:rPr lang="en-US" sz="2300" dirty="0"/>
              <a:t> </a:t>
            </a:r>
            <a:r>
              <a:rPr lang="en-US" sz="2300" dirty="0" err="1"/>
              <a:t>vào</a:t>
            </a:r>
            <a:r>
              <a:rPr lang="en-US" sz="2300" dirty="0"/>
              <a:t> </a:t>
            </a:r>
            <a:r>
              <a:rPr lang="en-US" sz="2300" dirty="0" err="1"/>
              <a:t>cuộc</a:t>
            </a:r>
            <a:r>
              <a:rPr lang="en-US" sz="2300" dirty="0"/>
              <a:t> </a:t>
            </a:r>
            <a:r>
              <a:rPr lang="en-US" sz="2300" dirty="0" err="1"/>
              <a:t>của</a:t>
            </a:r>
            <a:r>
              <a:rPr lang="en-US" sz="2300" dirty="0"/>
              <a:t> </a:t>
            </a:r>
            <a:r>
              <a:rPr lang="en-US" sz="2300" dirty="0" err="1"/>
              <a:t>các</a:t>
            </a:r>
            <a:r>
              <a:rPr lang="en-US" sz="2300" dirty="0"/>
              <a:t> </a:t>
            </a:r>
            <a:r>
              <a:rPr lang="en-US" sz="2300" dirty="0" err="1"/>
              <a:t>cấp</a:t>
            </a:r>
            <a:r>
              <a:rPr lang="en-US" sz="2300" dirty="0"/>
              <a:t> </a:t>
            </a:r>
            <a:r>
              <a:rPr lang="en-US" sz="2300" dirty="0" err="1"/>
              <a:t>ngành</a:t>
            </a:r>
            <a:r>
              <a:rPr lang="en-US" sz="2300" dirty="0"/>
              <a:t>, </a:t>
            </a:r>
            <a:r>
              <a:rPr lang="en-US" sz="2300" dirty="0" err="1"/>
              <a:t>mà</a:t>
            </a:r>
            <a:r>
              <a:rPr lang="en-US" sz="2300" dirty="0"/>
              <a:t> </a:t>
            </a:r>
            <a:r>
              <a:rPr lang="en-US" sz="2300" dirty="0" err="1"/>
              <a:t>đặc</a:t>
            </a:r>
            <a:r>
              <a:rPr lang="en-US" sz="2300" dirty="0"/>
              <a:t> </a:t>
            </a:r>
            <a:r>
              <a:rPr lang="en-US" sz="2300" dirty="0" err="1"/>
              <a:t>biệt</a:t>
            </a:r>
            <a:r>
              <a:rPr lang="en-US" sz="2300" dirty="0"/>
              <a:t> </a:t>
            </a:r>
            <a:r>
              <a:rPr lang="en-US" sz="2300" dirty="0" err="1"/>
              <a:t>là</a:t>
            </a:r>
            <a:r>
              <a:rPr lang="en-US" sz="2300" dirty="0"/>
              <a:t> </a:t>
            </a:r>
            <a:r>
              <a:rPr lang="en-US" sz="2300" dirty="0" err="1"/>
              <a:t>từ</a:t>
            </a:r>
            <a:r>
              <a:rPr lang="en-US" sz="2300" dirty="0"/>
              <a:t> PHHS </a:t>
            </a:r>
            <a:r>
              <a:rPr lang="en-US" sz="2300" dirty="0" err="1"/>
              <a:t>của</a:t>
            </a:r>
            <a:r>
              <a:rPr lang="en-US" sz="2300" dirty="0"/>
              <a:t> </a:t>
            </a:r>
            <a:r>
              <a:rPr lang="en-US" sz="2300" dirty="0" err="1"/>
              <a:t>trường</a:t>
            </a:r>
            <a:r>
              <a:rPr lang="en-US" sz="2300" dirty="0"/>
              <a:t>, </a:t>
            </a:r>
            <a:r>
              <a:rPr lang="en-US" sz="2300" dirty="0" err="1"/>
              <a:t>hướng</a:t>
            </a:r>
            <a:r>
              <a:rPr lang="en-US" sz="2300" dirty="0"/>
              <a:t> </a:t>
            </a:r>
            <a:r>
              <a:rPr lang="en-US" sz="2300" dirty="0" err="1"/>
              <a:t>đến</a:t>
            </a:r>
            <a:r>
              <a:rPr lang="en-US" sz="2300" dirty="0"/>
              <a:t> </a:t>
            </a:r>
            <a:r>
              <a:rPr lang="en-US" sz="2300" dirty="0" err="1"/>
              <a:t>việc</a:t>
            </a:r>
            <a:r>
              <a:rPr lang="en-US" sz="2300" dirty="0"/>
              <a:t> </a:t>
            </a:r>
            <a:r>
              <a:rPr lang="en-US" sz="2300" dirty="0" err="1"/>
              <a:t>xây</a:t>
            </a:r>
            <a:r>
              <a:rPr lang="en-US" sz="2300" dirty="0"/>
              <a:t> </a:t>
            </a:r>
            <a:r>
              <a:rPr lang="en-US" sz="2300" dirty="0" err="1"/>
              <a:t>dựng</a:t>
            </a:r>
            <a:r>
              <a:rPr lang="en-US" sz="2300" dirty="0"/>
              <a:t> </a:t>
            </a:r>
            <a:r>
              <a:rPr lang="en-US" sz="2300" dirty="0" err="1"/>
              <a:t>một</a:t>
            </a:r>
            <a:r>
              <a:rPr lang="en-US" sz="2300" dirty="0"/>
              <a:t> </a:t>
            </a:r>
            <a:r>
              <a:rPr lang="en-US" sz="2300" dirty="0" err="1"/>
              <a:t>xã</a:t>
            </a:r>
            <a:r>
              <a:rPr lang="en-US" sz="2300" dirty="0"/>
              <a:t> </a:t>
            </a:r>
            <a:r>
              <a:rPr lang="en-US" sz="2300" dirty="0" err="1"/>
              <a:t>hội</a:t>
            </a:r>
            <a:r>
              <a:rPr lang="en-US" sz="2300" dirty="0"/>
              <a:t> </a:t>
            </a:r>
            <a:r>
              <a:rPr lang="en-US" sz="2300" dirty="0" err="1"/>
              <a:t>học</a:t>
            </a:r>
            <a:r>
              <a:rPr lang="en-US" sz="2300" dirty="0"/>
              <a:t> </a:t>
            </a:r>
            <a:r>
              <a:rPr lang="en-US" sz="2300" dirty="0" err="1"/>
              <a:t>tập</a:t>
            </a:r>
            <a:r>
              <a:rPr lang="en-US" sz="2300" dirty="0"/>
              <a:t>, </a:t>
            </a:r>
            <a:r>
              <a:rPr lang="en-US" sz="2300" dirty="0" err="1"/>
              <a:t>học</a:t>
            </a:r>
            <a:r>
              <a:rPr lang="en-US" sz="2300" dirty="0"/>
              <a:t> </a:t>
            </a:r>
            <a:r>
              <a:rPr lang="en-US" sz="2300" dirty="0" err="1"/>
              <a:t>tập</a:t>
            </a:r>
            <a:r>
              <a:rPr lang="en-US" sz="2300" dirty="0"/>
              <a:t> </a:t>
            </a:r>
            <a:r>
              <a:rPr lang="en-US" sz="2300" dirty="0" err="1"/>
              <a:t>suốt</a:t>
            </a:r>
            <a:r>
              <a:rPr lang="en-US" sz="2300" dirty="0"/>
              <a:t> </a:t>
            </a:r>
            <a:r>
              <a:rPr lang="en-US" sz="2300" dirty="0" err="1"/>
              <a:t>đời</a:t>
            </a:r>
            <a:r>
              <a:rPr lang="en-US" sz="2300" dirty="0"/>
              <a:t>!</a:t>
            </a:r>
          </a:p>
          <a:p>
            <a:pPr marL="0" indent="0" algn="r">
              <a:buNone/>
            </a:pPr>
            <a:r>
              <a:rPr lang="en-US" sz="2000" b="1" dirty="0"/>
              <a:t>PXH</a:t>
            </a:r>
          </a:p>
        </p:txBody>
      </p:sp>
      <p:sp>
        <p:nvSpPr>
          <p:cNvPr id="6" name="Title 1">
            <a:extLst>
              <a:ext uri="{FF2B5EF4-FFF2-40B4-BE49-F238E27FC236}">
                <a16:creationId xmlns:a16="http://schemas.microsoft.com/office/drawing/2014/main" id="{F0C706F8-3D27-7489-C5DF-0D069FB24212}"/>
              </a:ext>
            </a:extLst>
          </p:cNvPr>
          <p:cNvSpPr txBox="1">
            <a:spLocks/>
          </p:cNvSpPr>
          <p:nvPr/>
        </p:nvSpPr>
        <p:spPr>
          <a:xfrm>
            <a:off x="304800" y="0"/>
            <a:ext cx="11277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t>1. LÀM RÕ THÊM LÝ LUẬN VÀ THỰC TIỄN VỀ ĐỔI MỚI CĂN BẢN TOÀN DIỆN GD&amp;ĐT THEO NGHỊ QUYẾT 29/NQ-TW</a:t>
            </a:r>
            <a:endParaRPr lang="en-US" sz="2400" dirty="0"/>
          </a:p>
        </p:txBody>
      </p:sp>
    </p:spTree>
    <p:extLst>
      <p:ext uri="{BB962C8B-B14F-4D97-AF65-F5344CB8AC3E}">
        <p14:creationId xmlns:p14="http://schemas.microsoft.com/office/powerpoint/2010/main" val="92765378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972800" cy="655636"/>
          </a:xfrm>
        </p:spPr>
        <p:txBody>
          <a:bodyPr>
            <a:noAutofit/>
          </a:bodyPr>
          <a:lstStyle/>
          <a:p>
            <a:r>
              <a:rPr lang="en-US" sz="2000" b="1" dirty="0"/>
              <a:t>2. VẤN ĐỀ CỐT LÕI CỦA CHƯƠNG TRÌNH GDPT 2018 GỒM 5 PHẨM CHẤT VÀ 10 NĂNG LỰC CỦA HS</a:t>
            </a:r>
          </a:p>
        </p:txBody>
      </p:sp>
      <p:sp>
        <p:nvSpPr>
          <p:cNvPr id="3" name="Content Placeholder 2"/>
          <p:cNvSpPr>
            <a:spLocks noGrp="1"/>
          </p:cNvSpPr>
          <p:nvPr>
            <p:ph idx="1"/>
          </p:nvPr>
        </p:nvSpPr>
        <p:spPr>
          <a:xfrm>
            <a:off x="1143000" y="1143000"/>
            <a:ext cx="10439400" cy="4754564"/>
          </a:xfrm>
          <a:pattFill prst="pct5">
            <a:fgClr>
              <a:schemeClr val="bg1"/>
            </a:fgClr>
            <a:bgClr>
              <a:schemeClr val="bg1"/>
            </a:bgClr>
          </a:pattFill>
        </p:spPr>
        <p:txBody>
          <a:bodyPr>
            <a:normAutofit/>
          </a:bodyPr>
          <a:lstStyle/>
          <a:p>
            <a:pPr algn="just"/>
            <a:r>
              <a:rPr lang="en-US" dirty="0">
                <a:solidFill>
                  <a:srgbClr val="0000FF"/>
                </a:solidFill>
              </a:rPr>
              <a:t>GV </a:t>
            </a:r>
            <a:r>
              <a:rPr lang="en-US" dirty="0" err="1">
                <a:solidFill>
                  <a:srgbClr val="0000FF"/>
                </a:solidFill>
              </a:rPr>
              <a:t>quen</a:t>
            </a:r>
            <a:r>
              <a:rPr lang="en-US" dirty="0">
                <a:solidFill>
                  <a:srgbClr val="0000FF"/>
                </a:solidFill>
              </a:rPr>
              <a:t> </a:t>
            </a:r>
            <a:r>
              <a:rPr lang="en-US" dirty="0" err="1">
                <a:solidFill>
                  <a:srgbClr val="0000FF"/>
                </a:solidFill>
              </a:rPr>
              <a:t>với</a:t>
            </a:r>
            <a:r>
              <a:rPr lang="en-US" dirty="0">
                <a:solidFill>
                  <a:srgbClr val="0000FF"/>
                </a:solidFill>
              </a:rPr>
              <a:t> </a:t>
            </a:r>
            <a:r>
              <a:rPr lang="en-US" dirty="0" err="1">
                <a:solidFill>
                  <a:srgbClr val="0000FF"/>
                </a:solidFill>
              </a:rPr>
              <a:t>nếp</a:t>
            </a:r>
            <a:r>
              <a:rPr lang="en-US" dirty="0">
                <a:solidFill>
                  <a:srgbClr val="0000FF"/>
                </a:solidFill>
              </a:rPr>
              <a:t> </a:t>
            </a:r>
            <a:r>
              <a:rPr lang="en-US" dirty="0" err="1">
                <a:solidFill>
                  <a:srgbClr val="0000FF"/>
                </a:solidFill>
              </a:rPr>
              <a:t>tư</a:t>
            </a:r>
            <a:r>
              <a:rPr lang="en-US" dirty="0">
                <a:solidFill>
                  <a:srgbClr val="0000FF"/>
                </a:solidFill>
              </a:rPr>
              <a:t> </a:t>
            </a:r>
            <a:r>
              <a:rPr lang="en-US" dirty="0" err="1">
                <a:solidFill>
                  <a:srgbClr val="0000FF"/>
                </a:solidFill>
              </a:rPr>
              <a:t>duy</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cũ</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tiếp</a:t>
            </a:r>
            <a:r>
              <a:rPr lang="en-US" dirty="0">
                <a:solidFill>
                  <a:srgbClr val="0000FF"/>
                </a:solidFill>
              </a:rPr>
              <a:t> </a:t>
            </a:r>
            <a:r>
              <a:rPr lang="en-US" dirty="0" err="1">
                <a:solidFill>
                  <a:srgbClr val="0000FF"/>
                </a:solidFill>
              </a:rPr>
              <a:t>cận</a:t>
            </a:r>
            <a:r>
              <a:rPr lang="en-US" dirty="0">
                <a:solidFill>
                  <a:srgbClr val="0000FF"/>
                </a:solidFill>
              </a:rPr>
              <a:t> </a:t>
            </a:r>
            <a:r>
              <a:rPr lang="en-US" dirty="0" err="1">
                <a:solidFill>
                  <a:srgbClr val="0000FF"/>
                </a:solidFill>
              </a:rPr>
              <a:t>cái</a:t>
            </a:r>
            <a:r>
              <a:rPr lang="en-US" dirty="0">
                <a:solidFill>
                  <a:srgbClr val="0000FF"/>
                </a:solidFill>
              </a:rPr>
              <a:t> </a:t>
            </a:r>
            <a:r>
              <a:rPr lang="en-US" dirty="0" err="1">
                <a:solidFill>
                  <a:srgbClr val="0000FF"/>
                </a:solidFill>
              </a:rPr>
              <a:t>mới</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phải</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cố</a:t>
            </a:r>
            <a:r>
              <a:rPr lang="en-US" dirty="0">
                <a:solidFill>
                  <a:srgbClr val="0000FF"/>
                </a:solidFill>
              </a:rPr>
              <a:t> </a:t>
            </a:r>
            <a:r>
              <a:rPr lang="en-US" dirty="0" err="1">
                <a:solidFill>
                  <a:srgbClr val="0000FF"/>
                </a:solidFill>
              </a:rPr>
              <a:t>gắng</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quen</a:t>
            </a:r>
            <a:r>
              <a:rPr lang="en-US" dirty="0">
                <a:solidFill>
                  <a:srgbClr val="0000FF"/>
                </a:solidFill>
              </a:rPr>
              <a:t> </a:t>
            </a:r>
            <a:r>
              <a:rPr lang="en-US" dirty="0" err="1">
                <a:solidFill>
                  <a:srgbClr val="0000FF"/>
                </a:solidFill>
              </a:rPr>
              <a:t>dần</a:t>
            </a:r>
            <a:r>
              <a:rPr lang="en-US" dirty="0">
                <a:solidFill>
                  <a:srgbClr val="0000FF"/>
                </a:solidFill>
              </a:rPr>
              <a:t>!</a:t>
            </a:r>
            <a:endParaRPr lang="en-US" b="1" dirty="0">
              <a:solidFill>
                <a:srgbClr val="0000FF"/>
              </a:solidFill>
            </a:endParaRPr>
          </a:p>
          <a:p>
            <a:pPr algn="just"/>
            <a:r>
              <a:rPr lang="en-US" i="1" dirty="0" err="1">
                <a:solidFill>
                  <a:srgbClr val="0000FF"/>
                </a:solidFill>
              </a:rPr>
              <a:t>Yêu</a:t>
            </a:r>
            <a:r>
              <a:rPr lang="en-US" i="1" dirty="0">
                <a:solidFill>
                  <a:srgbClr val="0000FF"/>
                </a:solidFill>
              </a:rPr>
              <a:t> </a:t>
            </a:r>
            <a:r>
              <a:rPr lang="en-US" i="1" dirty="0" err="1">
                <a:solidFill>
                  <a:srgbClr val="0000FF"/>
                </a:solidFill>
              </a:rPr>
              <a:t>cầu</a:t>
            </a:r>
            <a:r>
              <a:rPr lang="en-US" i="1" dirty="0">
                <a:solidFill>
                  <a:srgbClr val="0000FF"/>
                </a:solidFill>
              </a:rPr>
              <a:t> </a:t>
            </a:r>
            <a:r>
              <a:rPr lang="en-US" i="1" dirty="0" err="1">
                <a:solidFill>
                  <a:srgbClr val="0000FF"/>
                </a:solidFill>
              </a:rPr>
              <a:t>cần</a:t>
            </a:r>
            <a:r>
              <a:rPr lang="en-US" i="1" dirty="0">
                <a:solidFill>
                  <a:srgbClr val="0000FF"/>
                </a:solidFill>
              </a:rPr>
              <a:t> </a:t>
            </a:r>
            <a:r>
              <a:rPr lang="en-US" i="1" dirty="0" err="1">
                <a:solidFill>
                  <a:srgbClr val="0000FF"/>
                </a:solidFill>
              </a:rPr>
              <a:t>đạt</a:t>
            </a:r>
            <a:r>
              <a:rPr lang="en-US" i="1" dirty="0">
                <a:solidFill>
                  <a:srgbClr val="0000FF"/>
                </a:solidFill>
              </a:rPr>
              <a:t> </a:t>
            </a:r>
            <a:r>
              <a:rPr lang="en-US" i="1" dirty="0" err="1">
                <a:solidFill>
                  <a:srgbClr val="0000FF"/>
                </a:solidFill>
              </a:rPr>
              <a:t>trong</a:t>
            </a:r>
            <a:r>
              <a:rPr lang="en-US" i="1" dirty="0">
                <a:solidFill>
                  <a:srgbClr val="0000FF"/>
                </a:solidFill>
              </a:rPr>
              <a:t> </a:t>
            </a:r>
            <a:r>
              <a:rPr lang="en-US" i="1" dirty="0" err="1">
                <a:solidFill>
                  <a:srgbClr val="0000FF"/>
                </a:solidFill>
              </a:rPr>
              <a:t>chương</a:t>
            </a:r>
            <a:r>
              <a:rPr lang="en-US" i="1" dirty="0">
                <a:solidFill>
                  <a:srgbClr val="0000FF"/>
                </a:solidFill>
              </a:rPr>
              <a:t> </a:t>
            </a:r>
            <a:r>
              <a:rPr lang="en-US" i="1" dirty="0" err="1">
                <a:solidFill>
                  <a:srgbClr val="0000FF"/>
                </a:solidFill>
              </a:rPr>
              <a:t>trình</a:t>
            </a:r>
            <a:r>
              <a:rPr lang="en-US" i="1" dirty="0">
                <a:solidFill>
                  <a:srgbClr val="0000FF"/>
                </a:solidFill>
              </a:rPr>
              <a:t> </a:t>
            </a:r>
            <a:r>
              <a:rPr lang="en-US" i="1" dirty="0" err="1">
                <a:solidFill>
                  <a:srgbClr val="0000FF"/>
                </a:solidFill>
              </a:rPr>
              <a:t>giáo</a:t>
            </a:r>
            <a:r>
              <a:rPr lang="en-US" i="1" dirty="0">
                <a:solidFill>
                  <a:srgbClr val="0000FF"/>
                </a:solidFill>
              </a:rPr>
              <a:t> </a:t>
            </a:r>
            <a:r>
              <a:rPr lang="en-US" i="1" dirty="0" err="1">
                <a:solidFill>
                  <a:srgbClr val="0000FF"/>
                </a:solidFill>
              </a:rPr>
              <a:t>dục</a:t>
            </a:r>
            <a:r>
              <a:rPr lang="en-US" i="1" dirty="0">
                <a:solidFill>
                  <a:srgbClr val="0000FF"/>
                </a:solidFill>
              </a:rPr>
              <a:t> </a:t>
            </a:r>
            <a:r>
              <a:rPr lang="en-US" i="1" dirty="0" err="1">
                <a:solidFill>
                  <a:srgbClr val="0000FF"/>
                </a:solidFill>
              </a:rPr>
              <a:t>phổ</a:t>
            </a:r>
            <a:r>
              <a:rPr lang="en-US" i="1" dirty="0">
                <a:solidFill>
                  <a:srgbClr val="0000FF"/>
                </a:solidFill>
              </a:rPr>
              <a:t> </a:t>
            </a:r>
            <a:r>
              <a:rPr lang="en-US" i="1" dirty="0" err="1">
                <a:solidFill>
                  <a:srgbClr val="0000FF"/>
                </a:solidFill>
              </a:rPr>
              <a:t>thông</a:t>
            </a:r>
            <a:r>
              <a:rPr lang="en-US" i="1" dirty="0">
                <a:solidFill>
                  <a:srgbClr val="0000FF"/>
                </a:solidFill>
              </a:rPr>
              <a:t> </a:t>
            </a:r>
            <a:r>
              <a:rPr lang="en-US" i="1" dirty="0" err="1">
                <a:solidFill>
                  <a:srgbClr val="0000FF"/>
                </a:solidFill>
              </a:rPr>
              <a:t>là</a:t>
            </a:r>
            <a:r>
              <a:rPr lang="en-US" i="1" dirty="0">
                <a:solidFill>
                  <a:srgbClr val="0000FF"/>
                </a:solidFill>
              </a:rPr>
              <a:t> </a:t>
            </a:r>
            <a:r>
              <a:rPr lang="en-US" i="1" dirty="0" err="1">
                <a:solidFill>
                  <a:srgbClr val="0000FF"/>
                </a:solidFill>
              </a:rPr>
              <a:t>kết</a:t>
            </a:r>
            <a:r>
              <a:rPr lang="en-US" i="1" dirty="0">
                <a:solidFill>
                  <a:srgbClr val="0000FF"/>
                </a:solidFill>
              </a:rPr>
              <a:t> </a:t>
            </a:r>
            <a:r>
              <a:rPr lang="en-US" i="1" dirty="0" err="1">
                <a:solidFill>
                  <a:srgbClr val="0000FF"/>
                </a:solidFill>
              </a:rPr>
              <a:t>quả</a:t>
            </a:r>
            <a:r>
              <a:rPr lang="en-US" i="1" dirty="0">
                <a:solidFill>
                  <a:srgbClr val="0000FF"/>
                </a:solidFill>
              </a:rPr>
              <a:t> </a:t>
            </a:r>
            <a:r>
              <a:rPr lang="en-US" i="1" dirty="0" err="1">
                <a:solidFill>
                  <a:srgbClr val="0000FF"/>
                </a:solidFill>
              </a:rPr>
              <a:t>mà</a:t>
            </a:r>
            <a:r>
              <a:rPr lang="en-US" i="1" dirty="0">
                <a:solidFill>
                  <a:srgbClr val="0000FF"/>
                </a:solidFill>
              </a:rPr>
              <a:t> </a:t>
            </a:r>
            <a:r>
              <a:rPr lang="en-US" i="1" dirty="0" err="1">
                <a:solidFill>
                  <a:srgbClr val="0000FF"/>
                </a:solidFill>
              </a:rPr>
              <a:t>học</a:t>
            </a:r>
            <a:r>
              <a:rPr lang="en-US" i="1" dirty="0">
                <a:solidFill>
                  <a:srgbClr val="0000FF"/>
                </a:solidFill>
              </a:rPr>
              <a:t> </a:t>
            </a:r>
            <a:r>
              <a:rPr lang="en-US" i="1" dirty="0" err="1">
                <a:solidFill>
                  <a:srgbClr val="0000FF"/>
                </a:solidFill>
              </a:rPr>
              <a:t>sinh</a:t>
            </a:r>
            <a:r>
              <a:rPr lang="en-US" i="1" dirty="0">
                <a:solidFill>
                  <a:srgbClr val="0000FF"/>
                </a:solidFill>
              </a:rPr>
              <a:t> </a:t>
            </a:r>
            <a:r>
              <a:rPr lang="en-US" i="1" dirty="0" err="1">
                <a:solidFill>
                  <a:srgbClr val="0000FF"/>
                </a:solidFill>
              </a:rPr>
              <a:t>cần</a:t>
            </a:r>
            <a:r>
              <a:rPr lang="en-US" i="1" dirty="0">
                <a:solidFill>
                  <a:srgbClr val="0000FF"/>
                </a:solidFill>
              </a:rPr>
              <a:t> </a:t>
            </a:r>
            <a:r>
              <a:rPr lang="en-US" i="1" dirty="0" err="1">
                <a:solidFill>
                  <a:srgbClr val="0000FF"/>
                </a:solidFill>
              </a:rPr>
              <a:t>đạt</a:t>
            </a:r>
            <a:r>
              <a:rPr lang="en-US" i="1" dirty="0">
                <a:solidFill>
                  <a:srgbClr val="0000FF"/>
                </a:solidFill>
              </a:rPr>
              <a:t> </a:t>
            </a:r>
            <a:r>
              <a:rPr lang="en-US" i="1" dirty="0" err="1">
                <a:solidFill>
                  <a:srgbClr val="0000FF"/>
                </a:solidFill>
              </a:rPr>
              <a:t>được</a:t>
            </a:r>
            <a:r>
              <a:rPr lang="en-US" i="1" dirty="0">
                <a:solidFill>
                  <a:srgbClr val="0000FF"/>
                </a:solidFill>
              </a:rPr>
              <a:t> </a:t>
            </a:r>
            <a:r>
              <a:rPr lang="en-US" i="1" dirty="0" err="1">
                <a:solidFill>
                  <a:srgbClr val="0000FF"/>
                </a:solidFill>
              </a:rPr>
              <a:t>về</a:t>
            </a:r>
            <a:r>
              <a:rPr lang="en-US" i="1" dirty="0">
                <a:solidFill>
                  <a:srgbClr val="0000FF"/>
                </a:solidFill>
              </a:rPr>
              <a:t> </a:t>
            </a:r>
            <a:r>
              <a:rPr lang="en-US" i="1" dirty="0" err="1">
                <a:solidFill>
                  <a:srgbClr val="0000FF"/>
                </a:solidFill>
              </a:rPr>
              <a:t>phẩm</a:t>
            </a:r>
            <a:r>
              <a:rPr lang="en-US" i="1" dirty="0">
                <a:solidFill>
                  <a:srgbClr val="0000FF"/>
                </a:solidFill>
              </a:rPr>
              <a:t> </a:t>
            </a:r>
            <a:r>
              <a:rPr lang="en-US" i="1" dirty="0" err="1">
                <a:solidFill>
                  <a:srgbClr val="0000FF"/>
                </a:solidFill>
              </a:rPr>
              <a:t>chất</a:t>
            </a:r>
            <a:r>
              <a:rPr lang="en-US" i="1" dirty="0">
                <a:solidFill>
                  <a:srgbClr val="0000FF"/>
                </a:solidFill>
              </a:rPr>
              <a:t>, </a:t>
            </a:r>
            <a:r>
              <a:rPr lang="en-US" i="1" dirty="0" err="1">
                <a:solidFill>
                  <a:srgbClr val="0000FF"/>
                </a:solidFill>
              </a:rPr>
              <a:t>về</a:t>
            </a:r>
            <a:r>
              <a:rPr lang="en-US" i="1" dirty="0">
                <a:solidFill>
                  <a:srgbClr val="0000FF"/>
                </a:solidFill>
              </a:rPr>
              <a:t> </a:t>
            </a:r>
            <a:r>
              <a:rPr lang="en-US" i="1" dirty="0" err="1">
                <a:solidFill>
                  <a:srgbClr val="0000FF"/>
                </a:solidFill>
              </a:rPr>
              <a:t>năng</a:t>
            </a:r>
            <a:r>
              <a:rPr lang="en-US" i="1" dirty="0">
                <a:solidFill>
                  <a:srgbClr val="0000FF"/>
                </a:solidFill>
              </a:rPr>
              <a:t> </a:t>
            </a:r>
            <a:r>
              <a:rPr lang="en-US" i="1" dirty="0" err="1">
                <a:solidFill>
                  <a:srgbClr val="0000FF"/>
                </a:solidFill>
              </a:rPr>
              <a:t>lực</a:t>
            </a:r>
            <a:r>
              <a:rPr lang="en-US" i="1" dirty="0">
                <a:solidFill>
                  <a:srgbClr val="0000FF"/>
                </a:solidFill>
              </a:rPr>
              <a:t> </a:t>
            </a:r>
            <a:r>
              <a:rPr lang="en-US" i="1" dirty="0" err="1">
                <a:solidFill>
                  <a:srgbClr val="0000FF"/>
                </a:solidFill>
              </a:rPr>
              <a:t>sau</a:t>
            </a:r>
            <a:r>
              <a:rPr lang="en-US" i="1" dirty="0">
                <a:solidFill>
                  <a:srgbClr val="0000FF"/>
                </a:solidFill>
              </a:rPr>
              <a:t> </a:t>
            </a:r>
            <a:r>
              <a:rPr lang="en-US" i="1" dirty="0" err="1">
                <a:solidFill>
                  <a:srgbClr val="0000FF"/>
                </a:solidFill>
              </a:rPr>
              <a:t>mỗi</a:t>
            </a:r>
            <a:r>
              <a:rPr lang="en-US" i="1" dirty="0">
                <a:solidFill>
                  <a:srgbClr val="0000FF"/>
                </a:solidFill>
              </a:rPr>
              <a:t> </a:t>
            </a:r>
            <a:r>
              <a:rPr lang="en-US" i="1" dirty="0" err="1">
                <a:solidFill>
                  <a:srgbClr val="0000FF"/>
                </a:solidFill>
              </a:rPr>
              <a:t>lớp</a:t>
            </a:r>
            <a:r>
              <a:rPr lang="en-US" i="1" dirty="0">
                <a:solidFill>
                  <a:srgbClr val="0000FF"/>
                </a:solidFill>
              </a:rPr>
              <a:t> </a:t>
            </a:r>
            <a:r>
              <a:rPr lang="en-US" i="1" dirty="0" err="1">
                <a:solidFill>
                  <a:srgbClr val="0000FF"/>
                </a:solidFill>
              </a:rPr>
              <a:t>học</a:t>
            </a:r>
            <a:r>
              <a:rPr lang="en-US" i="1" dirty="0"/>
              <a:t>, </a:t>
            </a:r>
            <a:r>
              <a:rPr lang="en-US" i="1" dirty="0" err="1"/>
              <a:t>cấp</a:t>
            </a:r>
            <a:r>
              <a:rPr lang="en-US" i="1" dirty="0"/>
              <a:t> </a:t>
            </a:r>
            <a:r>
              <a:rPr lang="en-US" i="1" dirty="0" err="1"/>
              <a:t>học</a:t>
            </a:r>
            <a:r>
              <a:rPr lang="en-US" i="1" dirty="0"/>
              <a:t> </a:t>
            </a:r>
            <a:r>
              <a:rPr lang="en-US" i="1" dirty="0" err="1"/>
              <a:t>và</a:t>
            </a:r>
            <a:r>
              <a:rPr lang="en-US" i="1" dirty="0"/>
              <a:t> </a:t>
            </a:r>
            <a:r>
              <a:rPr lang="en-US" i="1" dirty="0" err="1"/>
              <a:t>mỗi</a:t>
            </a:r>
            <a:r>
              <a:rPr lang="en-US" i="1" dirty="0"/>
              <a:t> </a:t>
            </a:r>
            <a:r>
              <a:rPr lang="en-US" i="1" dirty="0" err="1"/>
              <a:t>hoạt</a:t>
            </a:r>
            <a:r>
              <a:rPr lang="en-US" i="1" dirty="0"/>
              <a:t> </a:t>
            </a:r>
            <a:r>
              <a:rPr lang="en-US" i="1" dirty="0" err="1"/>
              <a:t>động</a:t>
            </a:r>
            <a:r>
              <a:rPr lang="en-US" i="1" dirty="0"/>
              <a:t> </a:t>
            </a:r>
            <a:r>
              <a:rPr lang="en-US" i="1" dirty="0" err="1"/>
              <a:t>giáo</a:t>
            </a:r>
            <a:r>
              <a:rPr lang="en-US" i="1" dirty="0"/>
              <a:t> </a:t>
            </a:r>
            <a:r>
              <a:rPr lang="en-US" i="1" dirty="0" err="1"/>
              <a:t>dục</a:t>
            </a:r>
            <a:r>
              <a:rPr lang="en-US" i="1" dirty="0"/>
              <a:t> ở </a:t>
            </a:r>
            <a:r>
              <a:rPr lang="en-US" i="1" dirty="0" err="1"/>
              <a:t>mỗi</a:t>
            </a:r>
            <a:r>
              <a:rPr lang="en-US" i="1" dirty="0"/>
              <a:t> </a:t>
            </a:r>
            <a:r>
              <a:rPr lang="en-US" i="1" dirty="0" err="1"/>
              <a:t>lớp</a:t>
            </a:r>
            <a:r>
              <a:rPr lang="en-US" i="1" dirty="0"/>
              <a:t> </a:t>
            </a:r>
            <a:r>
              <a:rPr lang="en-US" i="1" dirty="0" err="1"/>
              <a:t>học</a:t>
            </a:r>
            <a:r>
              <a:rPr lang="en-US" i="1" dirty="0"/>
              <a:t>, </a:t>
            </a:r>
            <a:r>
              <a:rPr lang="en-US" i="1" dirty="0" err="1"/>
              <a:t>cấp</a:t>
            </a:r>
            <a:r>
              <a:rPr lang="en-US" i="1" dirty="0"/>
              <a:t> </a:t>
            </a:r>
            <a:r>
              <a:rPr lang="en-US" i="1" dirty="0" err="1"/>
              <a:t>học</a:t>
            </a:r>
            <a:r>
              <a:rPr lang="en-US" i="1" dirty="0"/>
              <a:t> </a:t>
            </a:r>
            <a:r>
              <a:rPr lang="en-US" i="1" dirty="0" err="1"/>
              <a:t>lại</a:t>
            </a:r>
            <a:r>
              <a:rPr lang="en-US" i="1" dirty="0"/>
              <a:t> </a:t>
            </a:r>
            <a:r>
              <a:rPr lang="en-US" i="1" dirty="0" err="1"/>
              <a:t>có</a:t>
            </a:r>
            <a:r>
              <a:rPr lang="en-US" i="1" dirty="0"/>
              <a:t> </a:t>
            </a:r>
            <a:r>
              <a:rPr lang="en-US" i="1" dirty="0" err="1"/>
              <a:t>những</a:t>
            </a:r>
            <a:r>
              <a:rPr lang="en-US" i="1" dirty="0"/>
              <a:t> </a:t>
            </a:r>
            <a:r>
              <a:rPr lang="en-US" i="1" dirty="0" err="1"/>
              <a:t>yêu</a:t>
            </a:r>
            <a:r>
              <a:rPr lang="en-US" i="1" dirty="0"/>
              <a:t> </a:t>
            </a:r>
            <a:r>
              <a:rPr lang="en-US" i="1" dirty="0" err="1"/>
              <a:t>cầu</a:t>
            </a:r>
            <a:r>
              <a:rPr lang="en-US" i="1" dirty="0"/>
              <a:t> </a:t>
            </a:r>
            <a:r>
              <a:rPr lang="en-US" i="1" dirty="0" err="1"/>
              <a:t>riêng</a:t>
            </a:r>
            <a:r>
              <a:rPr lang="en-US" i="1" dirty="0"/>
              <a:t> </a:t>
            </a:r>
            <a:r>
              <a:rPr lang="en-US" i="1" dirty="0" err="1"/>
              <a:t>đối</a:t>
            </a:r>
            <a:r>
              <a:rPr lang="en-US" i="1" dirty="0"/>
              <a:t> </a:t>
            </a:r>
            <a:r>
              <a:rPr lang="en-US" i="1" dirty="0" err="1"/>
              <a:t>với</a:t>
            </a:r>
            <a:r>
              <a:rPr lang="en-US" i="1" dirty="0"/>
              <a:t> </a:t>
            </a:r>
            <a:r>
              <a:rPr lang="en-US" i="1" dirty="0" err="1"/>
              <a:t>học</a:t>
            </a:r>
            <a:r>
              <a:rPr lang="en-US" i="1" dirty="0"/>
              <a:t> </a:t>
            </a:r>
            <a:r>
              <a:rPr lang="en-US" i="1" dirty="0" err="1"/>
              <a:t>sinh</a:t>
            </a:r>
            <a:r>
              <a:rPr lang="en-US" i="1" dirty="0"/>
              <a:t> </a:t>
            </a:r>
            <a:r>
              <a:rPr lang="en-US" i="1" dirty="0" err="1"/>
              <a:t>cần</a:t>
            </a:r>
            <a:r>
              <a:rPr lang="en-US" i="1" dirty="0"/>
              <a:t> </a:t>
            </a:r>
            <a:r>
              <a:rPr lang="en-US" i="1" dirty="0" err="1"/>
              <a:t>phải</a:t>
            </a:r>
            <a:r>
              <a:rPr lang="en-US" i="1" dirty="0"/>
              <a:t> </a:t>
            </a:r>
            <a:r>
              <a:rPr lang="en-US" i="1" dirty="0" err="1"/>
              <a:t>đạt</a:t>
            </a:r>
            <a:r>
              <a:rPr lang="en-US" i="1" dirty="0"/>
              <a:t> </a:t>
            </a:r>
            <a:r>
              <a:rPr lang="en-US" i="1" dirty="0" err="1"/>
              <a:t>được</a:t>
            </a:r>
            <a:r>
              <a:rPr lang="en-US" i="1" dirty="0"/>
              <a:t>.</a:t>
            </a:r>
            <a:endParaRPr lang="en-US" b="1" dirty="0"/>
          </a:p>
          <a:p>
            <a:pPr algn="just"/>
            <a:r>
              <a:rPr lang="en-US" i="1" dirty="0" err="1"/>
              <a:t>Phẩm</a:t>
            </a:r>
            <a:r>
              <a:rPr lang="en-US" i="1" dirty="0"/>
              <a:t> </a:t>
            </a:r>
            <a:r>
              <a:rPr lang="en-US" i="1" dirty="0" err="1"/>
              <a:t>chất</a:t>
            </a:r>
            <a:r>
              <a:rPr lang="en-US" i="1" dirty="0"/>
              <a:t> </a:t>
            </a:r>
            <a:r>
              <a:rPr lang="en-US" i="1" dirty="0" err="1"/>
              <a:t>và</a:t>
            </a:r>
            <a:r>
              <a:rPr lang="en-US" i="1" dirty="0"/>
              <a:t> </a:t>
            </a:r>
            <a:r>
              <a:rPr lang="en-US" i="1" dirty="0" err="1"/>
              <a:t>Năng</a:t>
            </a:r>
            <a:r>
              <a:rPr lang="en-US" i="1" dirty="0"/>
              <a:t> </a:t>
            </a:r>
            <a:r>
              <a:rPr lang="en-US" i="1" dirty="0" err="1"/>
              <a:t>lực</a:t>
            </a:r>
            <a:r>
              <a:rPr lang="en-US" i="1" dirty="0"/>
              <a:t> </a:t>
            </a:r>
            <a:r>
              <a:rPr lang="en-US" i="1" dirty="0" err="1"/>
              <a:t>cốt</a:t>
            </a:r>
            <a:r>
              <a:rPr lang="en-US" i="1" dirty="0"/>
              <a:t> </a:t>
            </a:r>
            <a:r>
              <a:rPr lang="en-US" i="1" dirty="0" err="1"/>
              <a:t>lõi</a:t>
            </a:r>
            <a:r>
              <a:rPr lang="en-US" i="1" dirty="0"/>
              <a:t> </a:t>
            </a:r>
            <a:r>
              <a:rPr lang="en-US" i="1" dirty="0" err="1"/>
              <a:t>của</a:t>
            </a:r>
            <a:r>
              <a:rPr lang="en-US" i="1" dirty="0"/>
              <a:t> </a:t>
            </a:r>
            <a:r>
              <a:rPr lang="en-US" i="1" dirty="0" err="1"/>
              <a:t>học</a:t>
            </a:r>
            <a:r>
              <a:rPr lang="en-US" i="1" dirty="0"/>
              <a:t> </a:t>
            </a:r>
            <a:r>
              <a:rPr lang="en-US" i="1" dirty="0" err="1"/>
              <a:t>sinh</a:t>
            </a:r>
            <a:r>
              <a:rPr lang="en-US" i="1" dirty="0"/>
              <a:t> </a:t>
            </a:r>
            <a:r>
              <a:rPr lang="en-US" i="1" dirty="0" err="1"/>
              <a:t>trong</a:t>
            </a:r>
            <a:r>
              <a:rPr lang="en-US" i="1" dirty="0"/>
              <a:t> </a:t>
            </a:r>
            <a:r>
              <a:rPr lang="en-US" i="1" dirty="0" err="1"/>
              <a:t>chương</a:t>
            </a:r>
            <a:r>
              <a:rPr lang="en-US" i="1" dirty="0"/>
              <a:t> </a:t>
            </a:r>
            <a:r>
              <a:rPr lang="en-US" i="1" dirty="0" err="1"/>
              <a:t>trình</a:t>
            </a:r>
            <a:r>
              <a:rPr lang="en-US" i="1" dirty="0"/>
              <a:t> </a:t>
            </a:r>
            <a:r>
              <a:rPr lang="en-US" i="1" dirty="0" err="1"/>
              <a:t>giáo</a:t>
            </a:r>
            <a:r>
              <a:rPr lang="en-US" i="1" dirty="0"/>
              <a:t> </a:t>
            </a:r>
            <a:r>
              <a:rPr lang="en-US" i="1" dirty="0" err="1"/>
              <a:t>dục</a:t>
            </a:r>
            <a:r>
              <a:rPr lang="en-US" i="1" dirty="0"/>
              <a:t> </a:t>
            </a:r>
            <a:r>
              <a:rPr lang="en-US" i="1" dirty="0" err="1"/>
              <a:t>tổng</a:t>
            </a:r>
            <a:r>
              <a:rPr lang="en-US" i="1" dirty="0"/>
              <a:t> </a:t>
            </a:r>
            <a:r>
              <a:rPr lang="en-US" i="1" dirty="0" err="1"/>
              <a:t>thể</a:t>
            </a:r>
            <a:r>
              <a:rPr lang="en-US" i="1" dirty="0"/>
              <a:t> </a:t>
            </a:r>
            <a:r>
              <a:rPr lang="en-US" i="1" dirty="0" err="1"/>
              <a:t>là</a:t>
            </a:r>
            <a:r>
              <a:rPr lang="en-US" i="1" dirty="0"/>
              <a:t> </a:t>
            </a:r>
            <a:r>
              <a:rPr lang="en-US" i="1" dirty="0" err="1"/>
              <a:t>gì</a:t>
            </a:r>
            <a:r>
              <a:rPr lang="en-US" i="1" dirty="0"/>
              <a:t>?</a:t>
            </a:r>
            <a:endParaRPr lang="en-US" b="1" dirty="0"/>
          </a:p>
          <a:p>
            <a:pPr marL="0" indent="0">
              <a:buNone/>
            </a:pPr>
            <a:endParaRPr lang="en-US" dirty="0"/>
          </a:p>
        </p:txBody>
      </p:sp>
    </p:spTree>
    <p:extLst>
      <p:ext uri="{BB962C8B-B14F-4D97-AF65-F5344CB8AC3E}">
        <p14:creationId xmlns:p14="http://schemas.microsoft.com/office/powerpoint/2010/main" val="391167815"/>
      </p:ext>
    </p:extLst>
  </p:cSld>
  <p:clrMapOvr>
    <a:masterClrMapping/>
  </p:clrMapOvr>
  <mc:AlternateContent xmlns:mc="http://schemas.openxmlformats.org/markup-compatibility/2006">
    <mc:Choice xmlns:p14="http://schemas.microsoft.com/office/powerpoint/2010/main" Requires="p14">
      <p:transition spd="slow" p14:dur="15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10972800" cy="533398"/>
          </a:xfrm>
        </p:spPr>
        <p:txBody>
          <a:bodyPr>
            <a:noAutofit/>
          </a:bodyPr>
          <a:lstStyle/>
          <a:p>
            <a:r>
              <a:rPr lang="en-US" sz="2000" b="1" dirty="0">
                <a:solidFill>
                  <a:srgbClr val="0000FF"/>
                </a:solidFill>
              </a:rPr>
              <a:t>2. VẤN ĐỀ CỐT LÕI CỦA CHƯƠNG TRÌNH GDPT 2018 GỒM 5 PHẨM CHẤT VÀ 10 NĂNG LỰC CỦA HS</a:t>
            </a:r>
          </a:p>
        </p:txBody>
      </p:sp>
      <p:sp>
        <p:nvSpPr>
          <p:cNvPr id="3" name="Content Placeholder 2"/>
          <p:cNvSpPr>
            <a:spLocks noGrp="1"/>
          </p:cNvSpPr>
          <p:nvPr>
            <p:ph idx="1"/>
          </p:nvPr>
        </p:nvSpPr>
        <p:spPr>
          <a:xfrm>
            <a:off x="762000" y="1166018"/>
            <a:ext cx="10972800" cy="4525963"/>
          </a:xfrm>
          <a:blipFill>
            <a:blip r:embed="rId2"/>
            <a:tile tx="0" ty="0" sx="100000" sy="100000" flip="none" algn="tl"/>
          </a:blipFill>
        </p:spPr>
        <p:txBody>
          <a:bodyPr>
            <a:normAutofit/>
          </a:bodyPr>
          <a:lstStyle/>
          <a:p>
            <a:pPr marL="0" indent="0">
              <a:buNone/>
            </a:pPr>
            <a:r>
              <a:rPr lang="en-US" b="1" dirty="0"/>
              <a:t>2.1. </a:t>
            </a:r>
            <a:r>
              <a:rPr lang="en-US" b="1" dirty="0" err="1"/>
              <a:t>Phẩm</a:t>
            </a:r>
            <a:r>
              <a:rPr lang="en-US" b="1" dirty="0"/>
              <a:t> </a:t>
            </a:r>
            <a:r>
              <a:rPr lang="en-US" b="1" dirty="0" err="1"/>
              <a:t>chất</a:t>
            </a:r>
            <a:r>
              <a:rPr lang="en-US" b="1" dirty="0"/>
              <a:t> </a:t>
            </a:r>
            <a:r>
              <a:rPr lang="en-US" b="1" dirty="0" err="1"/>
              <a:t>là</a:t>
            </a:r>
            <a:r>
              <a:rPr lang="en-US" b="1" dirty="0"/>
              <a:t> </a:t>
            </a:r>
            <a:r>
              <a:rPr lang="en-US" b="1" dirty="0" err="1"/>
              <a:t>gì</a:t>
            </a:r>
            <a:r>
              <a:rPr lang="en-US" b="1" dirty="0"/>
              <a:t>?</a:t>
            </a:r>
          </a:p>
          <a:p>
            <a:pPr algn="just"/>
            <a:r>
              <a:rPr lang="en-US" dirty="0" err="1">
                <a:solidFill>
                  <a:srgbClr val="0000FF"/>
                </a:solidFill>
              </a:rPr>
              <a:t>Phẩm</a:t>
            </a:r>
            <a:r>
              <a:rPr lang="en-US" dirty="0">
                <a:solidFill>
                  <a:srgbClr val="0000FF"/>
                </a:solidFill>
              </a:rPr>
              <a:t> </a:t>
            </a:r>
            <a:r>
              <a:rPr lang="en-US" dirty="0" err="1">
                <a:solidFill>
                  <a:srgbClr val="0000FF"/>
                </a:solidFill>
              </a:rPr>
              <a:t>chất</a:t>
            </a:r>
            <a:r>
              <a:rPr lang="en-US" dirty="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chất</a:t>
            </a:r>
            <a:r>
              <a:rPr lang="en-US" dirty="0">
                <a:solidFill>
                  <a:srgbClr val="0000FF"/>
                </a:solidFill>
              </a:rPr>
              <a:t> </a:t>
            </a:r>
            <a:r>
              <a:rPr lang="en-US" dirty="0" err="1">
                <a:solidFill>
                  <a:srgbClr val="0000FF"/>
                </a:solidFill>
              </a:rPr>
              <a:t>bên</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của</a:t>
            </a:r>
            <a:r>
              <a:rPr lang="en-US" dirty="0">
                <a:solidFill>
                  <a:srgbClr val="0000FF"/>
                </a:solidFill>
              </a:rPr>
              <a:t> con </a:t>
            </a:r>
            <a:r>
              <a:rPr lang="en-US" dirty="0" err="1">
                <a:solidFill>
                  <a:srgbClr val="0000FF"/>
                </a:solidFill>
              </a:rPr>
              <a:t>người</a:t>
            </a:r>
            <a:r>
              <a:rPr lang="en-US" dirty="0"/>
              <a:t>, </a:t>
            </a:r>
            <a:r>
              <a:rPr lang="en-US" dirty="0" err="1"/>
              <a:t>tính</a:t>
            </a:r>
            <a:r>
              <a:rPr lang="en-US" dirty="0"/>
              <a:t> </a:t>
            </a:r>
            <a:r>
              <a:rPr lang="en-US" dirty="0" err="1"/>
              <a:t>chất</a:t>
            </a:r>
            <a:r>
              <a:rPr lang="en-US" dirty="0"/>
              <a:t> </a:t>
            </a:r>
            <a:r>
              <a:rPr lang="en-US" dirty="0" err="1"/>
              <a:t>bên</a:t>
            </a:r>
            <a:r>
              <a:rPr lang="en-US" dirty="0"/>
              <a:t> </a:t>
            </a:r>
            <a:r>
              <a:rPr lang="en-US" dirty="0" err="1"/>
              <a:t>trong</a:t>
            </a:r>
            <a:r>
              <a:rPr lang="en-US" dirty="0"/>
              <a:t> </a:t>
            </a:r>
            <a:r>
              <a:rPr lang="en-US" dirty="0" err="1"/>
              <a:t>có</a:t>
            </a:r>
            <a:r>
              <a:rPr lang="en-US" dirty="0"/>
              <a:t> </a:t>
            </a:r>
            <a:r>
              <a:rPr lang="en-US" dirty="0" err="1"/>
              <a:t>thể</a:t>
            </a:r>
            <a:r>
              <a:rPr lang="en-US" dirty="0"/>
              <a:t> </a:t>
            </a:r>
            <a:r>
              <a:rPr lang="en-US" dirty="0" err="1"/>
              <a:t>xấu</a:t>
            </a:r>
            <a:r>
              <a:rPr lang="en-US" dirty="0"/>
              <a:t> </a:t>
            </a:r>
            <a:r>
              <a:rPr lang="en-US" dirty="0" err="1"/>
              <a:t>hoặc</a:t>
            </a:r>
            <a:r>
              <a:rPr lang="en-US" dirty="0"/>
              <a:t> </a:t>
            </a:r>
            <a:r>
              <a:rPr lang="en-US" dirty="0" err="1"/>
              <a:t>tốt</a:t>
            </a:r>
            <a:r>
              <a:rPr lang="en-US" dirty="0"/>
              <a:t>, </a:t>
            </a:r>
            <a:r>
              <a:rPr lang="en-US" dirty="0" err="1"/>
              <a:t>tuỳ</a:t>
            </a:r>
            <a:r>
              <a:rPr lang="en-US" dirty="0"/>
              <a:t> </a:t>
            </a:r>
            <a:r>
              <a:rPr lang="en-US" dirty="0" err="1"/>
              <a:t>theo</a:t>
            </a:r>
            <a:r>
              <a:rPr lang="en-US" dirty="0"/>
              <a:t> </a:t>
            </a:r>
            <a:r>
              <a:rPr lang="en-US" dirty="0" err="1"/>
              <a:t>sự</a:t>
            </a:r>
            <a:r>
              <a:rPr lang="en-US" dirty="0"/>
              <a:t> </a:t>
            </a:r>
            <a:r>
              <a:rPr lang="en-US" dirty="0" err="1"/>
              <a:t>rèn</a:t>
            </a:r>
            <a:r>
              <a:rPr lang="en-US" dirty="0"/>
              <a:t> </a:t>
            </a:r>
            <a:r>
              <a:rPr lang="en-US" dirty="0" err="1"/>
              <a:t>luyện</a:t>
            </a:r>
            <a:r>
              <a:rPr lang="en-US" dirty="0"/>
              <a:t>, </a:t>
            </a:r>
            <a:r>
              <a:rPr lang="en-US" dirty="0" err="1"/>
              <a:t>định</a:t>
            </a:r>
            <a:r>
              <a:rPr lang="en-US" dirty="0"/>
              <a:t> </a:t>
            </a:r>
            <a:r>
              <a:rPr lang="en-US" dirty="0" err="1"/>
              <a:t>hướng</a:t>
            </a:r>
            <a:r>
              <a:rPr lang="en-US" dirty="0"/>
              <a:t> </a:t>
            </a:r>
            <a:r>
              <a:rPr lang="en-US" dirty="0" err="1"/>
              <a:t>của</a:t>
            </a:r>
            <a:r>
              <a:rPr lang="en-US" dirty="0"/>
              <a:t> </a:t>
            </a:r>
            <a:r>
              <a:rPr lang="en-US" dirty="0" err="1"/>
              <a:t>mỗi</a:t>
            </a:r>
            <a:r>
              <a:rPr lang="en-US" dirty="0"/>
              <a:t> </a:t>
            </a:r>
            <a:r>
              <a:rPr lang="en-US" dirty="0" err="1"/>
              <a:t>người</a:t>
            </a:r>
            <a:r>
              <a:rPr lang="en-US" dirty="0"/>
              <a:t>.</a:t>
            </a:r>
            <a:endParaRPr lang="en-US" b="1" dirty="0"/>
          </a:p>
          <a:p>
            <a:pPr algn="just"/>
            <a:r>
              <a:rPr lang="en-US" dirty="0" err="1">
                <a:solidFill>
                  <a:srgbClr val="0000FF"/>
                </a:solidFill>
              </a:rPr>
              <a:t>Phẩm</a:t>
            </a:r>
            <a:r>
              <a:rPr lang="en-US" dirty="0">
                <a:solidFill>
                  <a:srgbClr val="0000FF"/>
                </a:solidFill>
              </a:rPr>
              <a:t> </a:t>
            </a:r>
            <a:r>
              <a:rPr lang="en-US" dirty="0" err="1">
                <a:solidFill>
                  <a:srgbClr val="0000FF"/>
                </a:solidFill>
              </a:rPr>
              <a:t>chất</a:t>
            </a:r>
            <a:r>
              <a:rPr lang="en-US" dirty="0">
                <a:solidFill>
                  <a:srgbClr val="0000FF"/>
                </a:solidFill>
              </a:rPr>
              <a:t> </a:t>
            </a:r>
            <a:r>
              <a:rPr lang="en-US" dirty="0" err="1">
                <a:solidFill>
                  <a:srgbClr val="0000FF"/>
                </a:solidFill>
              </a:rPr>
              <a:t>là</a:t>
            </a:r>
            <a:r>
              <a:rPr lang="en-US" dirty="0">
                <a:solidFill>
                  <a:srgbClr val="0000FF"/>
                </a:solidFill>
              </a:rPr>
              <a:t> </a:t>
            </a:r>
            <a:r>
              <a:rPr lang="en-US" dirty="0" err="1">
                <a:solidFill>
                  <a:srgbClr val="0000FF"/>
                </a:solidFill>
              </a:rPr>
              <a:t>thước</a:t>
            </a:r>
            <a:r>
              <a:rPr lang="en-US" dirty="0">
                <a:solidFill>
                  <a:srgbClr val="0000FF"/>
                </a:solidFill>
              </a:rPr>
              <a:t> </a:t>
            </a:r>
            <a:r>
              <a:rPr lang="en-US" dirty="0" err="1">
                <a:solidFill>
                  <a:srgbClr val="0000FF"/>
                </a:solidFill>
              </a:rPr>
              <a:t>đo</a:t>
            </a:r>
            <a:r>
              <a:rPr lang="en-US" dirty="0">
                <a:solidFill>
                  <a:srgbClr val="0000FF"/>
                </a:solidFill>
              </a:rPr>
              <a:t> </a:t>
            </a:r>
            <a:r>
              <a:rPr lang="en-US" dirty="0" err="1">
                <a:solidFill>
                  <a:srgbClr val="0000FF"/>
                </a:solidFill>
              </a:rPr>
              <a:t>giá</a:t>
            </a:r>
            <a:r>
              <a:rPr lang="en-US" dirty="0">
                <a:solidFill>
                  <a:srgbClr val="0000FF"/>
                </a:solidFill>
              </a:rPr>
              <a:t> </a:t>
            </a:r>
            <a:r>
              <a:rPr lang="en-US" dirty="0" err="1">
                <a:solidFill>
                  <a:srgbClr val="0000FF"/>
                </a:solidFill>
              </a:rPr>
              <a:t>trị</a:t>
            </a:r>
            <a:r>
              <a:rPr lang="en-US" dirty="0">
                <a:solidFill>
                  <a:srgbClr val="0000FF"/>
                </a:solidFill>
              </a:rPr>
              <a:t> </a:t>
            </a:r>
            <a:r>
              <a:rPr lang="en-US" dirty="0" err="1">
                <a:solidFill>
                  <a:srgbClr val="0000FF"/>
                </a:solidFill>
              </a:rPr>
              <a:t>của</a:t>
            </a:r>
            <a:r>
              <a:rPr lang="en-US" dirty="0">
                <a:solidFill>
                  <a:srgbClr val="0000FF"/>
                </a:solidFill>
              </a:rPr>
              <a:t> con </a:t>
            </a:r>
            <a:r>
              <a:rPr lang="en-US" dirty="0" err="1">
                <a:solidFill>
                  <a:srgbClr val="0000FF"/>
                </a:solidFill>
              </a:rPr>
              <a:t>người</a:t>
            </a:r>
            <a:r>
              <a:rPr lang="en-US" dirty="0"/>
              <a:t>, </a:t>
            </a:r>
            <a:r>
              <a:rPr lang="en-US" dirty="0" err="1"/>
              <a:t>không</a:t>
            </a:r>
            <a:r>
              <a:rPr lang="en-US" dirty="0"/>
              <a:t> </a:t>
            </a:r>
            <a:r>
              <a:rPr lang="en-US" dirty="0" err="1"/>
              <a:t>phải</a:t>
            </a:r>
            <a:r>
              <a:rPr lang="en-US" dirty="0"/>
              <a:t> </a:t>
            </a:r>
            <a:r>
              <a:rPr lang="en-US" dirty="0" err="1"/>
              <a:t>ai</a:t>
            </a:r>
            <a:r>
              <a:rPr lang="en-US" dirty="0"/>
              <a:t> </a:t>
            </a:r>
            <a:r>
              <a:rPr lang="en-US" dirty="0" err="1"/>
              <a:t>sinh</a:t>
            </a:r>
            <a:r>
              <a:rPr lang="en-US" dirty="0"/>
              <a:t> </a:t>
            </a:r>
            <a:r>
              <a:rPr lang="en-US" dirty="0" err="1"/>
              <a:t>ra</a:t>
            </a:r>
            <a:r>
              <a:rPr lang="en-US" dirty="0"/>
              <a:t> </a:t>
            </a:r>
            <a:r>
              <a:rPr lang="en-US" dirty="0" err="1"/>
              <a:t>cũng</a:t>
            </a:r>
            <a:r>
              <a:rPr lang="en-US" dirty="0"/>
              <a:t> </a:t>
            </a:r>
            <a:r>
              <a:rPr lang="en-US" dirty="0" err="1"/>
              <a:t>có</a:t>
            </a:r>
            <a:r>
              <a:rPr lang="en-US" dirty="0"/>
              <a:t> </a:t>
            </a:r>
            <a:r>
              <a:rPr lang="en-US" dirty="0" err="1"/>
              <a:t>phẩm</a:t>
            </a:r>
            <a:r>
              <a:rPr lang="en-US" dirty="0"/>
              <a:t> </a:t>
            </a:r>
            <a:r>
              <a:rPr lang="en-US" dirty="0" err="1"/>
              <a:t>chất</a:t>
            </a:r>
            <a:r>
              <a:rPr lang="en-US" dirty="0"/>
              <a:t> </a:t>
            </a:r>
            <a:r>
              <a:rPr lang="en-US" dirty="0" err="1"/>
              <a:t>như</a:t>
            </a:r>
            <a:r>
              <a:rPr lang="en-US" dirty="0"/>
              <a:t> </a:t>
            </a:r>
            <a:r>
              <a:rPr lang="en-US" dirty="0" err="1"/>
              <a:t>nhau</a:t>
            </a:r>
            <a:r>
              <a:rPr lang="en-US" dirty="0"/>
              <a:t>. </a:t>
            </a:r>
            <a:r>
              <a:rPr lang="en-US" dirty="0" err="1"/>
              <a:t>Những</a:t>
            </a:r>
            <a:r>
              <a:rPr lang="en-US" dirty="0"/>
              <a:t> </a:t>
            </a:r>
            <a:r>
              <a:rPr lang="en-US" dirty="0" err="1"/>
              <a:t>phẩm</a:t>
            </a:r>
            <a:r>
              <a:rPr lang="en-US" dirty="0"/>
              <a:t> </a:t>
            </a:r>
            <a:r>
              <a:rPr lang="en-US" dirty="0" err="1"/>
              <a:t>chất</a:t>
            </a:r>
            <a:r>
              <a:rPr lang="en-US" dirty="0"/>
              <a:t> </a:t>
            </a:r>
            <a:r>
              <a:rPr lang="en-US" dirty="0" err="1"/>
              <a:t>này</a:t>
            </a:r>
            <a:r>
              <a:rPr lang="en-US" dirty="0"/>
              <a:t> </a:t>
            </a:r>
            <a:r>
              <a:rPr lang="en-US" dirty="0" err="1"/>
              <a:t>được</a:t>
            </a:r>
            <a:r>
              <a:rPr lang="en-US" dirty="0"/>
              <a:t> </a:t>
            </a:r>
            <a:r>
              <a:rPr lang="en-US" dirty="0" err="1"/>
              <a:t>xây</a:t>
            </a:r>
            <a:r>
              <a:rPr lang="en-US" dirty="0"/>
              <a:t> </a:t>
            </a:r>
            <a:r>
              <a:rPr lang="en-US" dirty="0" err="1"/>
              <a:t>dựng</a:t>
            </a:r>
            <a:r>
              <a:rPr lang="en-US" dirty="0"/>
              <a:t>, </a:t>
            </a:r>
            <a:r>
              <a:rPr lang="en-US" dirty="0" err="1"/>
              <a:t>rèn</a:t>
            </a:r>
            <a:r>
              <a:rPr lang="en-US" dirty="0"/>
              <a:t> </a:t>
            </a:r>
            <a:r>
              <a:rPr lang="en-US" dirty="0" err="1"/>
              <a:t>luyện</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theo</a:t>
            </a:r>
            <a:r>
              <a:rPr lang="en-US" dirty="0"/>
              <a:t> </a:t>
            </a:r>
            <a:r>
              <a:rPr lang="en-US" dirty="0" err="1"/>
              <a:t>thời</a:t>
            </a:r>
            <a:r>
              <a:rPr lang="en-US" dirty="0"/>
              <a:t> </a:t>
            </a:r>
            <a:r>
              <a:rPr lang="en-US" dirty="0" err="1"/>
              <a:t>gian</a:t>
            </a:r>
            <a:r>
              <a:rPr lang="en-US" dirty="0"/>
              <a:t>.</a:t>
            </a:r>
          </a:p>
          <a:p>
            <a:pPr algn="just"/>
            <a:r>
              <a:rPr lang="en-US" dirty="0" err="1">
                <a:solidFill>
                  <a:srgbClr val="0000FF"/>
                </a:solidFill>
              </a:rPr>
              <a:t>Khổng</a:t>
            </a:r>
            <a:r>
              <a:rPr lang="en-US" dirty="0">
                <a:solidFill>
                  <a:srgbClr val="0000FF"/>
                </a:solidFill>
              </a:rPr>
              <a:t> </a:t>
            </a:r>
            <a:r>
              <a:rPr lang="en-US" dirty="0" err="1">
                <a:solidFill>
                  <a:srgbClr val="0000FF"/>
                </a:solidFill>
              </a:rPr>
              <a:t>Tử</a:t>
            </a:r>
            <a:r>
              <a:rPr lang="en-US" dirty="0">
                <a:solidFill>
                  <a:srgbClr val="0000FF"/>
                </a:solidFill>
              </a:rPr>
              <a:t> </a:t>
            </a:r>
            <a:r>
              <a:rPr lang="en-US" dirty="0" err="1">
                <a:solidFill>
                  <a:srgbClr val="0000FF"/>
                </a:solidFill>
              </a:rPr>
              <a:t>dạy</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giá</a:t>
            </a:r>
            <a:r>
              <a:rPr lang="en-US" dirty="0">
                <a:solidFill>
                  <a:srgbClr val="0000FF"/>
                </a:solidFill>
              </a:rPr>
              <a:t> </a:t>
            </a:r>
            <a:r>
              <a:rPr lang="en-US" dirty="0" err="1">
                <a:solidFill>
                  <a:srgbClr val="0000FF"/>
                </a:solidFill>
              </a:rPr>
              <a:t>trị</a:t>
            </a:r>
            <a:r>
              <a:rPr lang="en-US" dirty="0">
                <a:solidFill>
                  <a:srgbClr val="0000FF"/>
                </a:solidFill>
              </a:rPr>
              <a:t> </a:t>
            </a:r>
            <a:r>
              <a:rPr lang="en-US" dirty="0" err="1">
                <a:solidFill>
                  <a:srgbClr val="0000FF"/>
                </a:solidFill>
              </a:rPr>
              <a:t>thì</a:t>
            </a:r>
            <a:r>
              <a:rPr lang="en-US" dirty="0">
                <a:solidFill>
                  <a:srgbClr val="0000FF"/>
                </a:solidFill>
              </a:rPr>
              <a:t> </a:t>
            </a:r>
            <a:r>
              <a:rPr lang="en-US" dirty="0" err="1">
                <a:solidFill>
                  <a:srgbClr val="0000FF"/>
                </a:solidFill>
              </a:rPr>
              <a:t>tồn</a:t>
            </a:r>
            <a:r>
              <a:rPr lang="en-US" dirty="0">
                <a:solidFill>
                  <a:srgbClr val="0000FF"/>
                </a:solidFill>
              </a:rPr>
              <a:t> </a:t>
            </a:r>
            <a:r>
              <a:rPr lang="en-US" dirty="0" err="1">
                <a:solidFill>
                  <a:srgbClr val="0000FF"/>
                </a:solidFill>
              </a:rPr>
              <a:t>tại</a:t>
            </a:r>
            <a:r>
              <a:rPr lang="en-US" dirty="0">
                <a:solidFill>
                  <a:srgbClr val="0000FF"/>
                </a:solidFill>
              </a:rPr>
              <a:t>!</a:t>
            </a:r>
          </a:p>
          <a:p>
            <a:pPr marL="0" indent="0">
              <a:buNone/>
            </a:pPr>
            <a:endParaRPr lang="en-US" dirty="0"/>
          </a:p>
        </p:txBody>
      </p:sp>
    </p:spTree>
    <p:extLst>
      <p:ext uri="{BB962C8B-B14F-4D97-AF65-F5344CB8AC3E}">
        <p14:creationId xmlns:p14="http://schemas.microsoft.com/office/powerpoint/2010/main" val="1407783223"/>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normAutofit/>
          </a:bodyPr>
          <a:lstStyle/>
          <a:p>
            <a:r>
              <a:rPr lang="en-US" sz="2000" b="1" dirty="0"/>
              <a:t>2. VẤN ĐỀ CỐT LÕI CỦA CHƯƠNG TRÌNH GDPT 2018 GỒM 5 PHẨM CHẤT VÀ 10 NĂNG LỰC CỦA HS</a:t>
            </a:r>
            <a:endParaRPr lang="en-US" b="1" dirty="0"/>
          </a:p>
        </p:txBody>
      </p:sp>
      <p:sp>
        <p:nvSpPr>
          <p:cNvPr id="3" name="Content Placeholder 2"/>
          <p:cNvSpPr>
            <a:spLocks noGrp="1"/>
          </p:cNvSpPr>
          <p:nvPr>
            <p:ph idx="1"/>
          </p:nvPr>
        </p:nvSpPr>
        <p:spPr>
          <a:xfrm>
            <a:off x="457200" y="1066800"/>
            <a:ext cx="11430000" cy="5334000"/>
          </a:xfrm>
          <a:pattFill prst="pct5">
            <a:fgClr>
              <a:schemeClr val="bg1"/>
            </a:fgClr>
            <a:bgClr>
              <a:schemeClr val="bg1"/>
            </a:bgClr>
          </a:pattFill>
        </p:spPr>
        <p:txBody>
          <a:bodyPr>
            <a:noAutofit/>
          </a:bodyPr>
          <a:lstStyle/>
          <a:p>
            <a:pPr marL="0" indent="0">
              <a:buNone/>
            </a:pPr>
            <a:r>
              <a:rPr lang="en-US" sz="2400" b="1" dirty="0"/>
              <a:t>2.2. </a:t>
            </a:r>
            <a:r>
              <a:rPr lang="en-US" sz="2400" b="1" dirty="0" err="1"/>
              <a:t>Năng</a:t>
            </a:r>
            <a:r>
              <a:rPr lang="en-US" sz="2400" b="1" dirty="0"/>
              <a:t> </a:t>
            </a:r>
            <a:r>
              <a:rPr lang="en-US" sz="2400" b="1" dirty="0" err="1"/>
              <a:t>lực</a:t>
            </a:r>
            <a:r>
              <a:rPr lang="en-US" sz="2400" b="1" dirty="0"/>
              <a:t> </a:t>
            </a:r>
            <a:r>
              <a:rPr lang="en-US" sz="2400" b="1" dirty="0" err="1"/>
              <a:t>là</a:t>
            </a:r>
            <a:r>
              <a:rPr lang="en-US" sz="2400" b="1" dirty="0"/>
              <a:t> </a:t>
            </a:r>
            <a:r>
              <a:rPr lang="en-US" sz="2400" b="1" dirty="0" err="1"/>
              <a:t>gì</a:t>
            </a:r>
            <a:r>
              <a:rPr lang="en-US" sz="2400" b="1" dirty="0"/>
              <a:t>?</a:t>
            </a:r>
          </a:p>
          <a:p>
            <a:pPr algn="just"/>
            <a:r>
              <a:rPr lang="en-US" sz="2400" dirty="0" err="1">
                <a:solidFill>
                  <a:srgbClr val="0000FF"/>
                </a:solidFill>
              </a:rPr>
              <a:t>Năng</a:t>
            </a:r>
            <a:r>
              <a:rPr lang="en-US" sz="2400" dirty="0">
                <a:solidFill>
                  <a:srgbClr val="0000FF"/>
                </a:solidFill>
              </a:rPr>
              <a:t> </a:t>
            </a:r>
            <a:r>
              <a:rPr lang="en-US" sz="2400" dirty="0" err="1">
                <a:solidFill>
                  <a:srgbClr val="0000FF"/>
                </a:solidFill>
              </a:rPr>
              <a:t>lực</a:t>
            </a:r>
            <a:r>
              <a:rPr lang="en-US" sz="2400" dirty="0">
                <a:solidFill>
                  <a:srgbClr val="0000FF"/>
                </a:solidFill>
              </a:rPr>
              <a:t> </a:t>
            </a:r>
            <a:r>
              <a:rPr lang="en-US" sz="2400" dirty="0" err="1">
                <a:solidFill>
                  <a:srgbClr val="0000FF"/>
                </a:solidFill>
              </a:rPr>
              <a:t>là</a:t>
            </a:r>
            <a:r>
              <a:rPr lang="en-US" sz="2400" dirty="0">
                <a:solidFill>
                  <a:srgbClr val="0000FF"/>
                </a:solidFill>
              </a:rPr>
              <a:t> </a:t>
            </a:r>
            <a:r>
              <a:rPr lang="en-US" sz="2400" dirty="0" err="1">
                <a:solidFill>
                  <a:srgbClr val="0000FF"/>
                </a:solidFill>
              </a:rPr>
              <a:t>khả</a:t>
            </a:r>
            <a:r>
              <a:rPr lang="en-US" sz="2400" dirty="0">
                <a:solidFill>
                  <a:srgbClr val="0000FF"/>
                </a:solidFill>
              </a:rPr>
              <a:t> </a:t>
            </a:r>
            <a:r>
              <a:rPr lang="en-US" sz="2400" dirty="0" err="1">
                <a:solidFill>
                  <a:srgbClr val="0000FF"/>
                </a:solidFill>
              </a:rPr>
              <a:t>năng</a:t>
            </a:r>
            <a:r>
              <a:rPr lang="en-US" sz="2400" dirty="0">
                <a:solidFill>
                  <a:srgbClr val="0000FF"/>
                </a:solidFill>
              </a:rPr>
              <a:t>, </a:t>
            </a:r>
            <a:r>
              <a:rPr lang="en-US" sz="2400" dirty="0" err="1">
                <a:solidFill>
                  <a:srgbClr val="0000FF"/>
                </a:solidFill>
              </a:rPr>
              <a:t>điều</a:t>
            </a:r>
            <a:r>
              <a:rPr lang="en-US" sz="2400" dirty="0">
                <a:solidFill>
                  <a:srgbClr val="0000FF"/>
                </a:solidFill>
              </a:rPr>
              <a:t> </a:t>
            </a:r>
            <a:r>
              <a:rPr lang="en-US" sz="2400" dirty="0" err="1">
                <a:solidFill>
                  <a:srgbClr val="0000FF"/>
                </a:solidFill>
              </a:rPr>
              <a:t>kiện</a:t>
            </a:r>
            <a:r>
              <a:rPr lang="en-US" sz="2400" dirty="0">
                <a:solidFill>
                  <a:srgbClr val="0000FF"/>
                </a:solidFill>
              </a:rPr>
              <a:t> </a:t>
            </a:r>
            <a:r>
              <a:rPr lang="en-US" sz="2400" dirty="0" err="1">
                <a:solidFill>
                  <a:srgbClr val="0000FF"/>
                </a:solidFill>
              </a:rPr>
              <a:t>chủ</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hoặc</a:t>
            </a:r>
            <a:r>
              <a:rPr lang="en-US" sz="2400" dirty="0">
                <a:solidFill>
                  <a:srgbClr val="0000FF"/>
                </a:solidFill>
              </a:rPr>
              <a:t> </a:t>
            </a:r>
            <a:r>
              <a:rPr lang="en-US" sz="2400" dirty="0" err="1">
                <a:solidFill>
                  <a:srgbClr val="0000FF"/>
                </a:solidFill>
              </a:rPr>
              <a:t>tự</a:t>
            </a:r>
            <a:r>
              <a:rPr lang="en-US" sz="2400" dirty="0">
                <a:solidFill>
                  <a:srgbClr val="0000FF"/>
                </a:solidFill>
              </a:rPr>
              <a:t> </a:t>
            </a:r>
            <a:r>
              <a:rPr lang="en-US" sz="2400" dirty="0" err="1">
                <a:solidFill>
                  <a:srgbClr val="0000FF"/>
                </a:solidFill>
              </a:rPr>
              <a:t>nhiên</a:t>
            </a:r>
            <a:r>
              <a:rPr lang="en-US" sz="2400" dirty="0">
                <a:solidFill>
                  <a:srgbClr val="0000FF"/>
                </a:solidFill>
              </a:rPr>
              <a:t> </a:t>
            </a:r>
            <a:r>
              <a:rPr lang="en-US" sz="2400" dirty="0" err="1">
                <a:solidFill>
                  <a:srgbClr val="0000FF"/>
                </a:solidFill>
              </a:rPr>
              <a:t>sẵn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để</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một</a:t>
            </a:r>
            <a:r>
              <a:rPr lang="en-US" sz="2400" dirty="0">
                <a:solidFill>
                  <a:srgbClr val="0000FF"/>
                </a:solidFill>
              </a:rPr>
              <a:t> </a:t>
            </a:r>
            <a:r>
              <a:rPr lang="en-US" sz="2400" dirty="0" err="1">
                <a:solidFill>
                  <a:srgbClr val="0000FF"/>
                </a:solidFill>
              </a:rPr>
              <a:t>hành</a:t>
            </a:r>
            <a:r>
              <a:rPr lang="en-US" sz="2400" dirty="0">
                <a:solidFill>
                  <a:srgbClr val="0000FF"/>
                </a:solidFill>
              </a:rPr>
              <a:t> </a:t>
            </a:r>
            <a:r>
              <a:rPr lang="en-US" sz="2400" dirty="0" err="1">
                <a:solidFill>
                  <a:srgbClr val="0000FF"/>
                </a:solidFill>
              </a:rPr>
              <a:t>động</a:t>
            </a:r>
            <a:r>
              <a:rPr lang="en-US" sz="2400" dirty="0">
                <a:solidFill>
                  <a:srgbClr val="0000FF"/>
                </a:solidFill>
              </a:rPr>
              <a:t> </a:t>
            </a:r>
            <a:r>
              <a:rPr lang="en-US" sz="2400" dirty="0" err="1">
                <a:solidFill>
                  <a:srgbClr val="0000FF"/>
                </a:solidFill>
              </a:rPr>
              <a:t>nào</a:t>
            </a:r>
            <a:r>
              <a:rPr lang="en-US" sz="2400" dirty="0">
                <a:solidFill>
                  <a:srgbClr val="0000FF"/>
                </a:solidFill>
              </a:rPr>
              <a:t> </a:t>
            </a:r>
            <a:r>
              <a:rPr lang="en-US" sz="2400" dirty="0" err="1">
                <a:solidFill>
                  <a:srgbClr val="0000FF"/>
                </a:solidFill>
              </a:rPr>
              <a:t>đó</a:t>
            </a:r>
            <a:r>
              <a:rPr lang="en-US" sz="2400" dirty="0"/>
              <a:t>.</a:t>
            </a:r>
            <a:endParaRPr lang="en-US" sz="2400" b="1" dirty="0"/>
          </a:p>
          <a:p>
            <a:pPr algn="just"/>
            <a:r>
              <a:rPr lang="en-US" sz="2400" dirty="0" err="1"/>
              <a:t>Như</a:t>
            </a:r>
            <a:r>
              <a:rPr lang="en-US" sz="2400" dirty="0"/>
              <a:t> </a:t>
            </a:r>
            <a:r>
              <a:rPr lang="en-US" sz="2400" dirty="0" err="1"/>
              <a:t>vậy</a:t>
            </a:r>
            <a:r>
              <a:rPr lang="en-US" sz="2400" dirty="0"/>
              <a:t> </a:t>
            </a:r>
            <a:r>
              <a:rPr lang="en-US" sz="2400" dirty="0" err="1"/>
              <a:t>có</a:t>
            </a:r>
            <a:r>
              <a:rPr lang="en-US" sz="2400" dirty="0"/>
              <a:t> </a:t>
            </a:r>
            <a:r>
              <a:rPr lang="en-US" sz="2400" dirty="0" err="1"/>
              <a:t>thể</a:t>
            </a:r>
            <a:r>
              <a:rPr lang="en-US" sz="2400" dirty="0"/>
              <a:t> </a:t>
            </a:r>
            <a:r>
              <a:rPr lang="en-US" sz="2400" dirty="0" err="1"/>
              <a:t>hiểu</a:t>
            </a:r>
            <a:r>
              <a:rPr lang="en-US" sz="2400" dirty="0"/>
              <a:t> </a:t>
            </a:r>
            <a:r>
              <a:rPr lang="en-US" sz="2400" dirty="0" err="1"/>
              <a:t>năng</a:t>
            </a:r>
            <a:r>
              <a:rPr lang="en-US" sz="2400" dirty="0"/>
              <a:t> </a:t>
            </a:r>
            <a:r>
              <a:rPr lang="en-US" sz="2400" dirty="0" err="1"/>
              <a:t>lực</a:t>
            </a:r>
            <a:r>
              <a:rPr lang="en-US" sz="2400" dirty="0"/>
              <a:t> </a:t>
            </a:r>
            <a:r>
              <a:rPr lang="en-US" sz="2400" dirty="0" err="1"/>
              <a:t>là</a:t>
            </a:r>
            <a:r>
              <a:rPr lang="en-US" sz="2400" dirty="0"/>
              <a:t> </a:t>
            </a:r>
            <a:r>
              <a:rPr lang="en-US" sz="2400" dirty="0" err="1"/>
              <a:t>một</a:t>
            </a:r>
            <a:r>
              <a:rPr lang="en-US" sz="2400" dirty="0"/>
              <a:t> </a:t>
            </a:r>
            <a:r>
              <a:rPr lang="en-US" sz="2400" dirty="0" err="1"/>
              <a:t>đặc</a:t>
            </a:r>
            <a:r>
              <a:rPr lang="en-US" sz="2400" dirty="0"/>
              <a:t> </a:t>
            </a:r>
            <a:r>
              <a:rPr lang="en-US" sz="2400" dirty="0" err="1"/>
              <a:t>tính</a:t>
            </a:r>
            <a:r>
              <a:rPr lang="en-US" sz="2400" dirty="0"/>
              <a:t> </a:t>
            </a:r>
            <a:r>
              <a:rPr lang="en-US" sz="2400" dirty="0" err="1"/>
              <a:t>có</a:t>
            </a:r>
            <a:r>
              <a:rPr lang="en-US" sz="2400" dirty="0"/>
              <a:t> </a:t>
            </a:r>
            <a:r>
              <a:rPr lang="en-US" sz="2400" dirty="0" err="1"/>
              <a:t>thể</a:t>
            </a:r>
            <a:r>
              <a:rPr lang="en-US" sz="2400" dirty="0"/>
              <a:t> </a:t>
            </a:r>
            <a:r>
              <a:rPr lang="en-US" sz="2400" dirty="0" err="1"/>
              <a:t>đo</a:t>
            </a:r>
            <a:r>
              <a:rPr lang="en-US" sz="2400" dirty="0"/>
              <a:t> </a:t>
            </a:r>
            <a:r>
              <a:rPr lang="en-US" sz="2400" dirty="0" err="1"/>
              <a:t>lường</a:t>
            </a:r>
            <a:r>
              <a:rPr lang="en-US" sz="2400" dirty="0"/>
              <a:t> </a:t>
            </a:r>
            <a:r>
              <a:rPr lang="en-US" sz="2400" dirty="0" err="1"/>
              <a:t>được</a:t>
            </a:r>
            <a:r>
              <a:rPr lang="en-US" sz="2400" dirty="0"/>
              <a:t> </a:t>
            </a:r>
            <a:r>
              <a:rPr lang="en-US" sz="2400" dirty="0" err="1"/>
              <a:t>của</a:t>
            </a:r>
            <a:r>
              <a:rPr lang="en-US" sz="2400" dirty="0"/>
              <a:t> </a:t>
            </a:r>
            <a:r>
              <a:rPr lang="en-US" sz="2400" dirty="0" err="1"/>
              <a:t>một</a:t>
            </a:r>
            <a:r>
              <a:rPr lang="en-US" sz="2400" dirty="0"/>
              <a:t> </a:t>
            </a:r>
            <a:r>
              <a:rPr lang="en-US" sz="2400" dirty="0" err="1"/>
              <a:t>người</a:t>
            </a:r>
            <a:r>
              <a:rPr lang="en-US" sz="2400" dirty="0"/>
              <a:t> </a:t>
            </a:r>
            <a:r>
              <a:rPr lang="en-US" sz="2400" dirty="0" err="1"/>
              <a:t>về</a:t>
            </a:r>
            <a:r>
              <a:rPr lang="en-US" sz="2400" dirty="0"/>
              <a:t> </a:t>
            </a:r>
            <a:r>
              <a:rPr lang="en-US" sz="2400" dirty="0" err="1"/>
              <a:t>kiến</a:t>
            </a:r>
            <a:r>
              <a:rPr lang="en-US" sz="2400" dirty="0"/>
              <a:t> </a:t>
            </a:r>
            <a:r>
              <a:rPr lang="en-US" sz="2400" dirty="0" err="1"/>
              <a:t>thức</a:t>
            </a:r>
            <a:r>
              <a:rPr lang="en-US" sz="2400" dirty="0"/>
              <a:t>, </a:t>
            </a:r>
            <a:r>
              <a:rPr lang="en-US" sz="2400" dirty="0" err="1"/>
              <a:t>kỹ</a:t>
            </a:r>
            <a:r>
              <a:rPr lang="en-US" sz="2400" dirty="0"/>
              <a:t> </a:t>
            </a:r>
            <a:r>
              <a:rPr lang="en-US" sz="2400" dirty="0" err="1"/>
              <a:t>năng</a:t>
            </a:r>
            <a:r>
              <a:rPr lang="en-US" sz="2400" dirty="0"/>
              <a:t>, </a:t>
            </a:r>
            <a:r>
              <a:rPr lang="en-US" sz="2400" dirty="0" err="1"/>
              <a:t>thái</a:t>
            </a:r>
            <a:r>
              <a:rPr lang="en-US" sz="2400" dirty="0"/>
              <a:t> </a:t>
            </a:r>
            <a:r>
              <a:rPr lang="en-US" sz="2400" dirty="0" err="1"/>
              <a:t>độ</a:t>
            </a:r>
            <a:r>
              <a:rPr lang="en-US" sz="2400" dirty="0"/>
              <a:t>… </a:t>
            </a:r>
            <a:r>
              <a:rPr lang="en-US" sz="2400" dirty="0" err="1"/>
              <a:t>cũng</a:t>
            </a:r>
            <a:r>
              <a:rPr lang="en-US" sz="2400" dirty="0"/>
              <a:t> </a:t>
            </a:r>
            <a:r>
              <a:rPr lang="en-US" sz="2400" dirty="0" err="1"/>
              <a:t>như</a:t>
            </a:r>
            <a:r>
              <a:rPr lang="en-US" sz="2400" dirty="0"/>
              <a:t> </a:t>
            </a:r>
            <a:r>
              <a:rPr lang="en-US" sz="2400" dirty="0" err="1"/>
              <a:t>các</a:t>
            </a:r>
            <a:r>
              <a:rPr lang="en-US" sz="2400" dirty="0"/>
              <a:t> </a:t>
            </a:r>
            <a:r>
              <a:rPr lang="en-US" sz="2400" dirty="0" err="1"/>
              <a:t>phẩm</a:t>
            </a:r>
            <a:r>
              <a:rPr lang="en-US" sz="2400" dirty="0"/>
              <a:t> </a:t>
            </a:r>
            <a:r>
              <a:rPr lang="en-US" sz="2400" dirty="0" err="1"/>
              <a:t>chất</a:t>
            </a:r>
            <a:r>
              <a:rPr lang="en-US" sz="2400" dirty="0"/>
              <a:t> </a:t>
            </a:r>
            <a:r>
              <a:rPr lang="en-US" sz="2400" dirty="0" err="1"/>
              <a:t>cần</a:t>
            </a:r>
            <a:r>
              <a:rPr lang="en-US" sz="2400" dirty="0"/>
              <a:t> </a:t>
            </a:r>
            <a:r>
              <a:rPr lang="en-US" sz="2400" dirty="0" err="1"/>
              <a:t>thiết</a:t>
            </a:r>
            <a:r>
              <a:rPr lang="en-US" sz="2400" dirty="0"/>
              <a:t> </a:t>
            </a:r>
            <a:r>
              <a:rPr lang="en-US" sz="2400" dirty="0" err="1"/>
              <a:t>để</a:t>
            </a:r>
            <a:r>
              <a:rPr lang="en-US" sz="2400" dirty="0"/>
              <a:t> </a:t>
            </a:r>
            <a:r>
              <a:rPr lang="en-US" sz="2400" dirty="0" err="1"/>
              <a:t>hoàn</a:t>
            </a:r>
            <a:r>
              <a:rPr lang="en-US" sz="2400" dirty="0"/>
              <a:t> </a:t>
            </a:r>
            <a:r>
              <a:rPr lang="en-US" sz="2400" dirty="0" err="1"/>
              <a:t>thành</a:t>
            </a:r>
            <a:r>
              <a:rPr lang="en-US" sz="2400" dirty="0"/>
              <a:t> </a:t>
            </a:r>
            <a:r>
              <a:rPr lang="en-US" sz="2400" dirty="0" err="1"/>
              <a:t>được</a:t>
            </a:r>
            <a:r>
              <a:rPr lang="en-US" sz="2400" dirty="0"/>
              <a:t> </a:t>
            </a:r>
            <a:r>
              <a:rPr lang="en-US" sz="2400" dirty="0" err="1"/>
              <a:t>nhiệm</a:t>
            </a:r>
            <a:r>
              <a:rPr lang="en-US" sz="2400" dirty="0"/>
              <a:t> </a:t>
            </a:r>
            <a:r>
              <a:rPr lang="en-US" sz="2400" dirty="0" err="1"/>
              <a:t>vụ</a:t>
            </a:r>
            <a:r>
              <a:rPr lang="en-US" sz="2400" dirty="0"/>
              <a:t>. </a:t>
            </a:r>
            <a:r>
              <a:rPr lang="en-US" sz="2400" dirty="0" err="1"/>
              <a:t>Là</a:t>
            </a:r>
            <a:r>
              <a:rPr lang="en-US" sz="2400" dirty="0"/>
              <a:t> </a:t>
            </a:r>
            <a:r>
              <a:rPr lang="en-US" sz="2400" dirty="0" err="1"/>
              <a:t>yếu</a:t>
            </a:r>
            <a:r>
              <a:rPr lang="en-US" sz="2400" dirty="0"/>
              <a:t> </a:t>
            </a:r>
            <a:r>
              <a:rPr lang="en-US" sz="2400" dirty="0" err="1"/>
              <a:t>tố</a:t>
            </a:r>
            <a:r>
              <a:rPr lang="en-US" sz="2400" dirty="0"/>
              <a:t> </a:t>
            </a:r>
            <a:r>
              <a:rPr lang="en-US" sz="2400" dirty="0" err="1"/>
              <a:t>giúp</a:t>
            </a:r>
            <a:r>
              <a:rPr lang="en-US" sz="2400" dirty="0"/>
              <a:t> </a:t>
            </a:r>
            <a:r>
              <a:rPr lang="en-US" sz="2400" dirty="0" err="1"/>
              <a:t>một</a:t>
            </a:r>
            <a:r>
              <a:rPr lang="en-US" sz="2400" dirty="0"/>
              <a:t> </a:t>
            </a:r>
            <a:r>
              <a:rPr lang="en-US" sz="2400" dirty="0" err="1"/>
              <a:t>cá</a:t>
            </a:r>
            <a:r>
              <a:rPr lang="en-US" sz="2400" dirty="0"/>
              <a:t> </a:t>
            </a:r>
            <a:r>
              <a:rPr lang="en-US" sz="2400" dirty="0" err="1"/>
              <a:t>nhân</a:t>
            </a:r>
            <a:r>
              <a:rPr lang="en-US" sz="2400" dirty="0"/>
              <a:t> </a:t>
            </a:r>
            <a:r>
              <a:rPr lang="en-US" sz="2400" dirty="0" err="1"/>
              <a:t>làm</a:t>
            </a:r>
            <a:r>
              <a:rPr lang="en-US" sz="2400" dirty="0"/>
              <a:t> </a:t>
            </a:r>
            <a:r>
              <a:rPr lang="en-US" sz="2400" dirty="0" err="1"/>
              <a:t>việc</a:t>
            </a:r>
            <a:r>
              <a:rPr lang="en-US" sz="2400" dirty="0"/>
              <a:t> </a:t>
            </a:r>
            <a:r>
              <a:rPr lang="en-US" sz="2400" dirty="0" err="1"/>
              <a:t>hiệu</a:t>
            </a:r>
            <a:r>
              <a:rPr lang="en-US" sz="2400" dirty="0"/>
              <a:t> </a:t>
            </a:r>
            <a:r>
              <a:rPr lang="en-US" sz="2400" dirty="0" err="1"/>
              <a:t>quả</a:t>
            </a:r>
            <a:r>
              <a:rPr lang="en-US" sz="2400" dirty="0"/>
              <a:t> </a:t>
            </a:r>
            <a:r>
              <a:rPr lang="en-US" sz="2400" dirty="0" err="1"/>
              <a:t>hơn</a:t>
            </a:r>
            <a:r>
              <a:rPr lang="en-US" sz="2400" dirty="0"/>
              <a:t> so </a:t>
            </a:r>
            <a:r>
              <a:rPr lang="en-US" sz="2400" dirty="0" err="1"/>
              <a:t>với</a:t>
            </a:r>
            <a:r>
              <a:rPr lang="en-US" sz="2400" dirty="0"/>
              <a:t> </a:t>
            </a:r>
            <a:r>
              <a:rPr lang="en-US" sz="2400" dirty="0" err="1"/>
              <a:t>những</a:t>
            </a:r>
            <a:r>
              <a:rPr lang="en-US" sz="2400" dirty="0"/>
              <a:t> </a:t>
            </a:r>
            <a:r>
              <a:rPr lang="en-US" sz="2400" dirty="0" err="1"/>
              <a:t>người</a:t>
            </a:r>
            <a:r>
              <a:rPr lang="en-US" sz="2400" dirty="0"/>
              <a:t> </a:t>
            </a:r>
            <a:r>
              <a:rPr lang="en-US" sz="2400" dirty="0" err="1"/>
              <a:t>khác</a:t>
            </a:r>
            <a:r>
              <a:rPr lang="en-US" sz="2400" dirty="0"/>
              <a:t>, </a:t>
            </a:r>
            <a:r>
              <a:rPr lang="en-US" sz="2400" dirty="0" err="1"/>
              <a:t>cũng</a:t>
            </a:r>
            <a:r>
              <a:rPr lang="en-US" sz="2400" dirty="0"/>
              <a:t> </a:t>
            </a:r>
            <a:r>
              <a:rPr lang="en-US" sz="2400" dirty="0" err="1"/>
              <a:t>là</a:t>
            </a:r>
            <a:r>
              <a:rPr lang="en-US" sz="2400" dirty="0"/>
              <a:t> </a:t>
            </a:r>
            <a:r>
              <a:rPr lang="en-US" sz="2400" dirty="0" err="1"/>
              <a:t>một</a:t>
            </a:r>
            <a:r>
              <a:rPr lang="en-US" sz="2400" dirty="0"/>
              <a:t> </a:t>
            </a:r>
            <a:r>
              <a:rPr lang="en-US" sz="2400" dirty="0" err="1"/>
              <a:t>trong</a:t>
            </a:r>
            <a:r>
              <a:rPr lang="en-US" sz="2400" dirty="0"/>
              <a:t> </a:t>
            </a:r>
            <a:r>
              <a:rPr lang="en-US" sz="2400" dirty="0" err="1"/>
              <a:t>những</a:t>
            </a:r>
            <a:r>
              <a:rPr lang="en-US" sz="2400" dirty="0"/>
              <a:t> </a:t>
            </a:r>
            <a:r>
              <a:rPr lang="en-US" sz="2400" dirty="0" err="1"/>
              <a:t>thước</a:t>
            </a:r>
            <a:r>
              <a:rPr lang="en-US" sz="2400" dirty="0"/>
              <a:t> </a:t>
            </a:r>
            <a:r>
              <a:rPr lang="en-US" sz="2400" dirty="0" err="1"/>
              <a:t>đo</a:t>
            </a:r>
            <a:r>
              <a:rPr lang="en-US" sz="2400" dirty="0"/>
              <a:t> </a:t>
            </a:r>
            <a:r>
              <a:rPr lang="en-US" sz="2400" dirty="0" err="1"/>
              <a:t>để</a:t>
            </a:r>
            <a:r>
              <a:rPr lang="en-US" sz="2400" dirty="0"/>
              <a:t> </a:t>
            </a:r>
            <a:r>
              <a:rPr lang="en-US" sz="2400" dirty="0" err="1"/>
              <a:t>đánh</a:t>
            </a:r>
            <a:r>
              <a:rPr lang="en-US" sz="2400" dirty="0"/>
              <a:t> </a:t>
            </a:r>
            <a:r>
              <a:rPr lang="en-US" sz="2400" dirty="0" err="1"/>
              <a:t>giá</a:t>
            </a:r>
            <a:r>
              <a:rPr lang="en-US" sz="2400" dirty="0"/>
              <a:t> </a:t>
            </a:r>
            <a:r>
              <a:rPr lang="en-US" sz="2400" dirty="0" err="1"/>
              <a:t>các</a:t>
            </a:r>
            <a:r>
              <a:rPr lang="en-US" sz="2400" dirty="0"/>
              <a:t> </a:t>
            </a:r>
            <a:r>
              <a:rPr lang="en-US" sz="2400" dirty="0" err="1"/>
              <a:t>cá</a:t>
            </a:r>
            <a:r>
              <a:rPr lang="en-US" sz="2400" dirty="0"/>
              <a:t> </a:t>
            </a:r>
            <a:r>
              <a:rPr lang="en-US" sz="2400" dirty="0" err="1"/>
              <a:t>nhân</a:t>
            </a:r>
            <a:r>
              <a:rPr lang="en-US" sz="2400" dirty="0"/>
              <a:t> </a:t>
            </a:r>
            <a:r>
              <a:rPr lang="en-US" sz="2400" dirty="0" err="1"/>
              <a:t>với</a:t>
            </a:r>
            <a:r>
              <a:rPr lang="en-US" sz="2400" dirty="0"/>
              <a:t> </a:t>
            </a:r>
            <a:r>
              <a:rPr lang="en-US" sz="2400" dirty="0" err="1"/>
              <a:t>nhau</a:t>
            </a:r>
            <a:r>
              <a:rPr lang="en-US" sz="2400" dirty="0"/>
              <a:t>.</a:t>
            </a:r>
            <a:endParaRPr lang="en-US" sz="2400" b="1" dirty="0"/>
          </a:p>
          <a:p>
            <a:pPr algn="just"/>
            <a:r>
              <a:rPr lang="en-US" sz="2400" dirty="0" err="1"/>
              <a:t>Năng</a:t>
            </a:r>
            <a:r>
              <a:rPr lang="en-US" sz="2400" dirty="0"/>
              <a:t> </a:t>
            </a:r>
            <a:r>
              <a:rPr lang="en-US" sz="2400" dirty="0" err="1"/>
              <a:t>lực</a:t>
            </a:r>
            <a:r>
              <a:rPr lang="en-US" sz="2400" dirty="0"/>
              <a:t> </a:t>
            </a:r>
            <a:r>
              <a:rPr lang="en-US" sz="2400" dirty="0" err="1"/>
              <a:t>bao</a:t>
            </a:r>
            <a:r>
              <a:rPr lang="en-US" sz="2400" dirty="0"/>
              <a:t> </a:t>
            </a:r>
            <a:r>
              <a:rPr lang="en-US" sz="2400" dirty="0" err="1"/>
              <a:t>gồm</a:t>
            </a:r>
            <a:r>
              <a:rPr lang="en-US" sz="2400" dirty="0"/>
              <a:t>: </a:t>
            </a:r>
            <a:r>
              <a:rPr lang="en-US" sz="2400" dirty="0" err="1"/>
              <a:t>Các</a:t>
            </a:r>
            <a:r>
              <a:rPr lang="en-US" sz="2400" dirty="0"/>
              <a:t> </a:t>
            </a:r>
            <a:r>
              <a:rPr lang="en-US" sz="2400" dirty="0" err="1"/>
              <a:t>hành</a:t>
            </a:r>
            <a:r>
              <a:rPr lang="en-US" sz="2400" dirty="0"/>
              <a:t> vi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việc</a:t>
            </a:r>
            <a:r>
              <a:rPr lang="en-US" sz="2400" dirty="0"/>
              <a:t> </a:t>
            </a:r>
            <a:r>
              <a:rPr lang="en-US" sz="2400" dirty="0" err="1"/>
              <a:t>làm</a:t>
            </a:r>
            <a:r>
              <a:rPr lang="en-US" sz="2400" dirty="0"/>
              <a:t>, </a:t>
            </a:r>
            <a:r>
              <a:rPr lang="en-US" sz="2400" dirty="0" err="1"/>
              <a:t>động</a:t>
            </a:r>
            <a:r>
              <a:rPr lang="en-US" sz="2400" dirty="0"/>
              <a:t> </a:t>
            </a:r>
            <a:r>
              <a:rPr lang="en-US" sz="2400" dirty="0" err="1"/>
              <a:t>cơ</a:t>
            </a:r>
            <a:r>
              <a:rPr lang="en-US" sz="2400" dirty="0"/>
              <a:t>, </a:t>
            </a:r>
            <a:r>
              <a:rPr lang="en-US" sz="2400" dirty="0" err="1"/>
              <a:t>kiến</a:t>
            </a:r>
            <a:r>
              <a:rPr lang="en-US" sz="2400" dirty="0"/>
              <a:t> </a:t>
            </a:r>
            <a:r>
              <a:rPr lang="en-US" sz="2400" dirty="0" err="1"/>
              <a:t>thức</a:t>
            </a:r>
            <a:r>
              <a:rPr lang="en-US" sz="2400" dirty="0"/>
              <a:t>/</a:t>
            </a:r>
            <a:r>
              <a:rPr lang="en-US" sz="2400" dirty="0" err="1"/>
              <a:t>kỹ</a:t>
            </a:r>
            <a:r>
              <a:rPr lang="en-US" sz="2400" dirty="0"/>
              <a:t> </a:t>
            </a:r>
            <a:r>
              <a:rPr lang="en-US" sz="2400" dirty="0" err="1"/>
              <a:t>năng</a:t>
            </a:r>
            <a:r>
              <a:rPr lang="en-US" sz="2400" dirty="0"/>
              <a:t> </a:t>
            </a:r>
            <a:r>
              <a:rPr lang="en-US" sz="2400" dirty="0" err="1"/>
              <a:t>và</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thông</a:t>
            </a:r>
            <a:r>
              <a:rPr lang="en-US" sz="2400" dirty="0"/>
              <a:t> qua </a:t>
            </a:r>
            <a:r>
              <a:rPr lang="en-US" sz="2400" dirty="0" err="1"/>
              <a:t>kết</a:t>
            </a:r>
            <a:r>
              <a:rPr lang="en-US" sz="2400" dirty="0"/>
              <a:t> </a:t>
            </a:r>
            <a:r>
              <a:rPr lang="en-US" sz="2400" dirty="0" err="1"/>
              <a:t>quả</a:t>
            </a:r>
            <a:r>
              <a:rPr lang="en-US" sz="2400" dirty="0"/>
              <a:t> </a:t>
            </a:r>
            <a:r>
              <a:rPr lang="en-US" sz="2400" dirty="0" err="1"/>
              <a:t>về</a:t>
            </a:r>
            <a:r>
              <a:rPr lang="en-US" sz="2400" dirty="0"/>
              <a:t> </a:t>
            </a:r>
            <a:r>
              <a:rPr lang="en-US" sz="2400" dirty="0" err="1"/>
              <a:t>việc</a:t>
            </a:r>
            <a:r>
              <a:rPr lang="en-US" sz="2400" dirty="0"/>
              <a:t> </a:t>
            </a:r>
            <a:r>
              <a:rPr lang="en-US" sz="2400" dirty="0" err="1"/>
              <a:t>làm</a:t>
            </a:r>
            <a:r>
              <a:rPr lang="en-US" sz="2400" dirty="0"/>
              <a:t> </a:t>
            </a:r>
            <a:r>
              <a:rPr lang="en-US" sz="2400" dirty="0" err="1"/>
              <a:t>và</a:t>
            </a:r>
            <a:r>
              <a:rPr lang="en-US" sz="2400" dirty="0"/>
              <a:t> </a:t>
            </a:r>
            <a:r>
              <a:rPr lang="en-US" sz="2400" dirty="0" err="1"/>
              <a:t>vai</a:t>
            </a:r>
            <a:r>
              <a:rPr lang="en-US" sz="2400" dirty="0"/>
              <a:t> </a:t>
            </a:r>
            <a:r>
              <a:rPr lang="en-US" sz="2400" dirty="0" err="1"/>
              <a:t>trò</a:t>
            </a:r>
            <a:r>
              <a:rPr lang="en-US" sz="2400" dirty="0"/>
              <a:t> </a:t>
            </a:r>
            <a:r>
              <a:rPr lang="en-US" sz="2400" dirty="0" err="1"/>
              <a:t>công</a:t>
            </a:r>
            <a:r>
              <a:rPr lang="en-US" sz="2400" dirty="0"/>
              <a:t> </a:t>
            </a:r>
            <a:r>
              <a:rPr lang="en-US" sz="2400" dirty="0" err="1"/>
              <a:t>việc</a:t>
            </a:r>
            <a:r>
              <a:rPr lang="en-US" sz="2400" dirty="0"/>
              <a:t>. </a:t>
            </a:r>
            <a:r>
              <a:rPr lang="en-US" sz="2400" dirty="0" err="1"/>
              <a:t>Năng</a:t>
            </a:r>
            <a:r>
              <a:rPr lang="en-US" sz="2400" dirty="0"/>
              <a:t> </a:t>
            </a:r>
            <a:r>
              <a:rPr lang="en-US" sz="2400" dirty="0" err="1"/>
              <a:t>lực</a:t>
            </a:r>
            <a:r>
              <a:rPr lang="en-US" sz="2400" dirty="0"/>
              <a:t> </a:t>
            </a:r>
            <a:r>
              <a:rPr lang="en-US" sz="2400" dirty="0" err="1"/>
              <a:t>có</a:t>
            </a:r>
            <a:r>
              <a:rPr lang="en-US" sz="2400" dirty="0"/>
              <a:t> </a:t>
            </a:r>
            <a:r>
              <a:rPr lang="en-US" sz="2400" dirty="0" err="1"/>
              <a:t>thể</a:t>
            </a:r>
            <a:r>
              <a:rPr lang="en-US" sz="2400" dirty="0"/>
              <a:t> </a:t>
            </a:r>
            <a:r>
              <a:rPr lang="en-US" sz="2400" dirty="0" err="1"/>
              <a:t>được</a:t>
            </a:r>
            <a:r>
              <a:rPr lang="en-US" sz="2400" dirty="0"/>
              <a:t> </a:t>
            </a:r>
            <a:r>
              <a:rPr lang="en-US" sz="2400" dirty="0" err="1"/>
              <a:t>hình</a:t>
            </a:r>
            <a:r>
              <a:rPr lang="en-US" sz="2400" dirty="0"/>
              <a:t> </a:t>
            </a:r>
            <a:r>
              <a:rPr lang="en-US" sz="2400" dirty="0" err="1"/>
              <a:t>thành</a:t>
            </a:r>
            <a:r>
              <a:rPr lang="en-US" sz="2400" dirty="0"/>
              <a:t> do </a:t>
            </a:r>
            <a:r>
              <a:rPr lang="en-US" sz="2400" dirty="0" err="1"/>
              <a:t>tư</a:t>
            </a:r>
            <a:r>
              <a:rPr lang="en-US" sz="2400" dirty="0"/>
              <a:t> </a:t>
            </a:r>
            <a:r>
              <a:rPr lang="en-US" sz="2400" dirty="0" err="1"/>
              <a:t>chất</a:t>
            </a:r>
            <a:r>
              <a:rPr lang="en-US" sz="2400" dirty="0"/>
              <a:t> </a:t>
            </a:r>
            <a:r>
              <a:rPr lang="en-US" sz="2400" dirty="0" err="1"/>
              <a:t>tự</a:t>
            </a:r>
            <a:r>
              <a:rPr lang="en-US" sz="2400" dirty="0"/>
              <a:t> </a:t>
            </a:r>
            <a:r>
              <a:rPr lang="en-US" sz="2400" dirty="0" err="1"/>
              <a:t>nhiên</a:t>
            </a:r>
            <a:r>
              <a:rPr lang="en-US" sz="2400" dirty="0"/>
              <a:t> </a:t>
            </a:r>
            <a:r>
              <a:rPr lang="en-US" sz="2400" dirty="0" err="1"/>
              <a:t>của</a:t>
            </a:r>
            <a:r>
              <a:rPr lang="en-US" sz="2400" dirty="0"/>
              <a:t> </a:t>
            </a:r>
            <a:r>
              <a:rPr lang="en-US" sz="2400" dirty="0" err="1"/>
              <a:t>cá</a:t>
            </a:r>
            <a:r>
              <a:rPr lang="en-US" sz="2400" dirty="0"/>
              <a:t> </a:t>
            </a:r>
            <a:r>
              <a:rPr lang="en-US" sz="2400" dirty="0" err="1"/>
              <a:t>nhân</a:t>
            </a:r>
            <a:r>
              <a:rPr lang="en-US" sz="2400" dirty="0"/>
              <a:t>.</a:t>
            </a:r>
            <a:endParaRPr lang="en-US" sz="2400" b="1" dirty="0"/>
          </a:p>
          <a:p>
            <a:pPr algn="just"/>
            <a:r>
              <a:rPr lang="en-US" sz="2400" dirty="0" err="1"/>
              <a:t>Tuy</a:t>
            </a:r>
            <a:r>
              <a:rPr lang="en-US" sz="2400" dirty="0"/>
              <a:t> </a:t>
            </a:r>
            <a:r>
              <a:rPr lang="en-US" sz="2400" dirty="0" err="1"/>
              <a:t>nhiên</a:t>
            </a:r>
            <a:r>
              <a:rPr lang="en-US" sz="2400" dirty="0"/>
              <a:t>, </a:t>
            </a:r>
            <a:r>
              <a:rPr lang="en-US" sz="2400" dirty="0" err="1"/>
              <a:t>năng</a:t>
            </a:r>
            <a:r>
              <a:rPr lang="en-US" sz="2400" dirty="0"/>
              <a:t> </a:t>
            </a:r>
            <a:r>
              <a:rPr lang="en-US" sz="2400" dirty="0" err="1"/>
              <a:t>lực</a:t>
            </a:r>
            <a:r>
              <a:rPr lang="en-US" sz="2400" dirty="0"/>
              <a:t> </a:t>
            </a:r>
            <a:r>
              <a:rPr lang="en-US" sz="2400" dirty="0" err="1"/>
              <a:t>phần</a:t>
            </a:r>
            <a:r>
              <a:rPr lang="en-US" sz="2400" dirty="0"/>
              <a:t> </a:t>
            </a:r>
            <a:r>
              <a:rPr lang="en-US" sz="2400" dirty="0" err="1"/>
              <a:t>lớn</a:t>
            </a:r>
            <a:r>
              <a:rPr lang="en-US" sz="2400" dirty="0"/>
              <a:t> </a:t>
            </a:r>
            <a:r>
              <a:rPr lang="en-US" sz="2400" dirty="0" err="1"/>
              <a:t>được</a:t>
            </a:r>
            <a:r>
              <a:rPr lang="en-US" sz="2400" dirty="0"/>
              <a:t> </a:t>
            </a:r>
            <a:r>
              <a:rPr lang="en-US" sz="2400" dirty="0" err="1"/>
              <a:t>hình</a:t>
            </a:r>
            <a:r>
              <a:rPr lang="en-US" sz="2400" dirty="0"/>
              <a:t> </a:t>
            </a:r>
            <a:r>
              <a:rPr lang="en-US" sz="2400" dirty="0" err="1"/>
              <a:t>thành</a:t>
            </a:r>
            <a:r>
              <a:rPr lang="en-US" sz="2400" dirty="0"/>
              <a:t>‚ </a:t>
            </a:r>
            <a:r>
              <a:rPr lang="en-US" sz="2400" dirty="0" err="1"/>
              <a:t>bồi</a:t>
            </a:r>
            <a:r>
              <a:rPr lang="en-US" sz="2400" dirty="0"/>
              <a:t> </a:t>
            </a:r>
            <a:r>
              <a:rPr lang="en-US" sz="2400" dirty="0" err="1"/>
              <a:t>đắp</a:t>
            </a:r>
            <a:r>
              <a:rPr lang="en-US" sz="2400" dirty="0"/>
              <a:t> </a:t>
            </a:r>
            <a:r>
              <a:rPr lang="en-US" sz="2400" dirty="0" err="1"/>
              <a:t>và</a:t>
            </a:r>
            <a:r>
              <a:rPr lang="en-US" sz="2400" dirty="0"/>
              <a:t> </a:t>
            </a:r>
            <a:r>
              <a:rPr lang="en-US" sz="2400" dirty="0" err="1"/>
              <a:t>có</a:t>
            </a:r>
            <a:r>
              <a:rPr lang="en-US" sz="2400" dirty="0"/>
              <a:t> </a:t>
            </a:r>
            <a:r>
              <a:rPr lang="en-US" sz="2400" dirty="0" err="1"/>
              <a:t>được</a:t>
            </a:r>
            <a:r>
              <a:rPr lang="en-US" sz="2400" dirty="0"/>
              <a:t> qua </a:t>
            </a:r>
            <a:r>
              <a:rPr lang="en-US" sz="2400" dirty="0" err="1"/>
              <a:t>quá</a:t>
            </a:r>
            <a:r>
              <a:rPr lang="en-US" sz="2400" dirty="0"/>
              <a:t> </a:t>
            </a:r>
            <a:r>
              <a:rPr lang="en-US" sz="2400" dirty="0" err="1"/>
              <a:t>trình</a:t>
            </a:r>
            <a:r>
              <a:rPr lang="en-US" sz="2400" dirty="0"/>
              <a:t> </a:t>
            </a:r>
            <a:r>
              <a:rPr lang="en-US" sz="2400" dirty="0" err="1"/>
              <a:t>học</a:t>
            </a:r>
            <a:r>
              <a:rPr lang="en-US" sz="2400" dirty="0"/>
              <a:t> </a:t>
            </a:r>
            <a:r>
              <a:rPr lang="en-US" sz="2400" dirty="0" err="1"/>
              <a:t>tập</a:t>
            </a:r>
            <a:r>
              <a:rPr lang="en-US" sz="2400" dirty="0"/>
              <a:t>‚ </a:t>
            </a:r>
            <a:r>
              <a:rPr lang="en-US" sz="2400" dirty="0" err="1"/>
              <a:t>rèn</a:t>
            </a:r>
            <a:r>
              <a:rPr lang="en-US" sz="2400" dirty="0"/>
              <a:t> </a:t>
            </a:r>
            <a:r>
              <a:rPr lang="en-US" sz="2400" dirty="0" err="1"/>
              <a:t>luyện</a:t>
            </a:r>
            <a:r>
              <a:rPr lang="en-US" sz="2400" dirty="0"/>
              <a:t> </a:t>
            </a:r>
            <a:r>
              <a:rPr lang="en-US" sz="2400" dirty="0" err="1"/>
              <a:t>tại</a:t>
            </a:r>
            <a:r>
              <a:rPr lang="en-US" sz="2400" dirty="0"/>
              <a:t> </a:t>
            </a:r>
            <a:r>
              <a:rPr lang="en-US" sz="2400" dirty="0" err="1"/>
              <a:t>cơ</a:t>
            </a:r>
            <a:r>
              <a:rPr lang="en-US" sz="2400" dirty="0"/>
              <a:t> </a:t>
            </a:r>
            <a:r>
              <a:rPr lang="en-US" sz="2400" dirty="0" err="1"/>
              <a:t>sở</a:t>
            </a:r>
            <a:r>
              <a:rPr lang="en-US" sz="2400" dirty="0"/>
              <a:t> </a:t>
            </a:r>
            <a:r>
              <a:rPr lang="en-US" sz="2400" dirty="0" err="1"/>
              <a:t>giáo</a:t>
            </a:r>
            <a:r>
              <a:rPr lang="en-US" sz="2400" dirty="0"/>
              <a:t> </a:t>
            </a:r>
            <a:r>
              <a:rPr lang="en-US" sz="2400" dirty="0" err="1"/>
              <a:t>dục</a:t>
            </a:r>
            <a:r>
              <a:rPr lang="en-US" sz="2400" dirty="0"/>
              <a:t>, </a:t>
            </a:r>
            <a:r>
              <a:rPr lang="en-US" sz="2400" dirty="0" err="1"/>
              <a:t>công</a:t>
            </a:r>
            <a:r>
              <a:rPr lang="en-US" sz="2400" dirty="0"/>
              <a:t> </a:t>
            </a:r>
            <a:r>
              <a:rPr lang="en-US" sz="2400" dirty="0" err="1"/>
              <a:t>sở</a:t>
            </a:r>
            <a:r>
              <a:rPr lang="en-US" sz="2400" dirty="0"/>
              <a:t>; qua </a:t>
            </a:r>
            <a:r>
              <a:rPr lang="en-US" sz="2400" dirty="0" err="1"/>
              <a:t>những</a:t>
            </a:r>
            <a:r>
              <a:rPr lang="en-US" sz="2400" dirty="0"/>
              <a:t> </a:t>
            </a:r>
            <a:r>
              <a:rPr lang="en-US" sz="2400" dirty="0" err="1"/>
              <a:t>trải</a:t>
            </a:r>
            <a:r>
              <a:rPr lang="en-US" sz="2400" dirty="0"/>
              <a:t> </a:t>
            </a:r>
            <a:r>
              <a:rPr lang="en-US" sz="2400" dirty="0" err="1"/>
              <a:t>nghiệm</a:t>
            </a:r>
            <a:r>
              <a:rPr lang="en-US" sz="2400" dirty="0"/>
              <a:t> </a:t>
            </a:r>
            <a:r>
              <a:rPr lang="en-US" sz="2400" dirty="0" err="1"/>
              <a:t>thực</a:t>
            </a:r>
            <a:r>
              <a:rPr lang="en-US" sz="2400" dirty="0"/>
              <a:t> </a:t>
            </a:r>
            <a:r>
              <a:rPr lang="en-US" sz="2400" dirty="0" err="1"/>
              <a:t>tế</a:t>
            </a:r>
            <a:r>
              <a:rPr lang="en-US" sz="2400" dirty="0"/>
              <a:t>, </a:t>
            </a:r>
            <a:r>
              <a:rPr lang="en-US" sz="2400" dirty="0" err="1"/>
              <a:t>nỗ</a:t>
            </a:r>
            <a:r>
              <a:rPr lang="en-US" sz="2400" dirty="0"/>
              <a:t> </a:t>
            </a:r>
            <a:r>
              <a:rPr lang="en-US" sz="2400" dirty="0" err="1"/>
              <a:t>lực</a:t>
            </a:r>
            <a:r>
              <a:rPr lang="en-US" sz="2400" dirty="0"/>
              <a:t> </a:t>
            </a:r>
            <a:r>
              <a:rPr lang="en-US" sz="2400" dirty="0" err="1"/>
              <a:t>học</a:t>
            </a:r>
            <a:r>
              <a:rPr lang="en-US" sz="2400" dirty="0"/>
              <a:t> </a:t>
            </a:r>
            <a:r>
              <a:rPr lang="en-US" sz="2400" dirty="0" err="1"/>
              <a:t>hỏi</a:t>
            </a:r>
            <a:r>
              <a:rPr lang="en-US" sz="2400" dirty="0"/>
              <a:t>, </a:t>
            </a:r>
            <a:r>
              <a:rPr lang="en-US" sz="2400" dirty="0" err="1"/>
              <a:t>luyện</a:t>
            </a:r>
            <a:r>
              <a:rPr lang="en-US" sz="2400" dirty="0"/>
              <a:t> </a:t>
            </a:r>
            <a:r>
              <a:rPr lang="en-US" sz="2400" dirty="0" err="1"/>
              <a:t>tập</a:t>
            </a:r>
            <a:r>
              <a:rPr lang="en-US" sz="2400" dirty="0"/>
              <a:t>, </a:t>
            </a:r>
            <a:r>
              <a:rPr lang="en-US" sz="2400" dirty="0" err="1"/>
              <a:t>trau</a:t>
            </a:r>
            <a:r>
              <a:rPr lang="en-US" sz="2400" dirty="0"/>
              <a:t> </a:t>
            </a:r>
            <a:r>
              <a:rPr lang="en-US" sz="2400" dirty="0" err="1"/>
              <a:t>dồi</a:t>
            </a:r>
            <a:r>
              <a:rPr lang="en-US" sz="2400" dirty="0"/>
              <a:t> </a:t>
            </a:r>
            <a:r>
              <a:rPr lang="en-US" sz="2400" dirty="0" err="1"/>
              <a:t>kiến</a:t>
            </a:r>
            <a:r>
              <a:rPr lang="en-US" sz="2400" dirty="0"/>
              <a:t> </a:t>
            </a:r>
            <a:r>
              <a:rPr lang="en-US" sz="2400" dirty="0" err="1"/>
              <a:t>thức</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thường</a:t>
            </a:r>
            <a:r>
              <a:rPr lang="en-US" sz="2400" dirty="0"/>
              <a:t> </a:t>
            </a:r>
            <a:r>
              <a:rPr lang="en-US" sz="2400" dirty="0" err="1"/>
              <a:t>ngày</a:t>
            </a:r>
            <a:r>
              <a:rPr lang="en-US" sz="2400" dirty="0"/>
              <a:t>. </a:t>
            </a:r>
          </a:p>
        </p:txBody>
      </p:sp>
    </p:spTree>
    <p:extLst>
      <p:ext uri="{BB962C8B-B14F-4D97-AF65-F5344CB8AC3E}">
        <p14:creationId xmlns:p14="http://schemas.microsoft.com/office/powerpoint/2010/main" val="4213033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4148</Words>
  <Application>Microsoft Office PowerPoint</Application>
  <PresentationFormat>Widescreen</PresentationFormat>
  <Paragraphs>213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UBND HUYỆN VĨNH BẢO TRƯỜNG THCS ĐỒNG MINH</vt:lpstr>
      <vt:lpstr> NỘI DUNG TRAO ĐỔI BDCM HÈ 2024  CHO CBGV TRONG TRƯỜNG THCS ĐỒNG MINH PHẦN 1: PHẠM XUÂN HƯNG - HT </vt:lpstr>
      <vt:lpstr>  1. LÀM RÕ THÊM LÝ LUẬN VÀ THỰC TIỄN VỀ ĐỔI MỚI CĂN BẢN TOÀN DIỆN GD&amp;ĐT THEO NGHỊ QUYẾT 29/NQ-TW </vt:lpstr>
      <vt:lpstr>1. LÀM RÕ THÊM LÝ LUẬN VÀ THỰC TIỄN VỀ ĐỔI MỚI CĂN BẢN TOÀN DIỆN GD&amp;ĐT THEO NGHỊ QUYẾT 29/NQ-TW</vt:lpstr>
      <vt:lpstr>PowerPoint Presentation</vt:lpstr>
      <vt:lpstr>PowerPoint Presentation</vt:lpstr>
      <vt:lpstr>2. VẤN ĐỀ CỐT LÕI CỦA CHƯƠNG TRÌNH GDPT 2018 GỒM 5 PHẨM CHẤT VÀ 10 NĂNG LỰC CỦA HS</vt:lpstr>
      <vt:lpstr>2. VẤN ĐỀ CỐT LÕI CỦA CHƯƠNG TRÌNH GDPT 2018 GỒM 5 PHẨM CHẤT VÀ 10 NĂNG LỰC CỦA HS</vt:lpstr>
      <vt:lpstr>2. VẤN ĐỀ CỐT LÕI CỦA CHƯƠNG TRÌNH GDPT 2018 GỒM 5 PHẨM CHẤT VÀ 10 NĂNG LỰC CỦA HS</vt:lpstr>
      <vt:lpstr>2. VẤN ĐỀ CỐT LÕI CỦA CHƯƠNG TRÌNH GDPT 2018 GỒM 5 PHẨM CHẤT VÀ 10 NĂNG LỰC CỦA HS</vt:lpstr>
      <vt:lpstr>2. VẤN ĐỀ CỐT LÕI CỦA CHƯƠNG TRÌNH GDPT 2018 GỒM 5 PHẨM CHẤT VÀ 10 NĂNG LỰC CỦA HS</vt:lpstr>
      <vt:lpstr>2. VẤN ĐỀ CỐT LÕI CỦA CHƯƠNG TRÌNH GDPT 2018 GỒM 5 PHẨM CHẤT VÀ 10 NĂNG LỰC CỦA HS</vt:lpstr>
      <vt:lpstr>2. VẤN ĐỀ CỐT LÕI CỦA CHƯƠNG TRÌNH GDPT 2018 GỒM 5 PHẨM CHẤT VÀ 10 NĂNG LỰC CỦA HS</vt:lpstr>
      <vt:lpstr>  3. QUY TẮC CƠ BẢN ĐỐI VỚI NGHỀ GIÁO (06 ND CB) </vt:lpstr>
      <vt:lpstr>  4. DẠY ĐỐI TƯỢNG HSY NHƯ THẾ NÀO CHO HIỆU QUẢ </vt:lpstr>
      <vt:lpstr>4. DẠY ĐỐI TƯỢNG HSY NHƯ THẾ NÀO CHO HIỆU QUẢ</vt:lpstr>
      <vt:lpstr>4. DẠY ĐỐI TƯỢNG HSY NHƯ THẾ NÀO CHO HIỆU QUẢ</vt:lpstr>
      <vt:lpstr>4. DẠY ĐỐI TƯỢNG HSY NHƯ THẾ NÀO CHO HIỆU QUẢ</vt:lpstr>
      <vt:lpstr>4. DẠY ĐỐI TƯỢNG HSY NHƯ THẾ NÀO CHO HIỆU QUẢ</vt:lpstr>
      <vt:lpstr>4. DẠY ĐỐI TƯỢNG HSY NHƯ THẾ NÀO CHO HIỆU QUẢ (Phụ lục)  DSHS CẦN ĐẶC BIỆT QUAN TÂM KHI DẠY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NỘI DUNG TRAO ĐỔI BDCM HÈ 2024  CHO CBGV TRONG TRƯỜNG THCS ĐỒNG MINH</dc:title>
  <dc:creator>Admin</dc:creator>
  <cp:lastModifiedBy>Tô Thị Giang</cp:lastModifiedBy>
  <cp:revision>43</cp:revision>
  <dcterms:created xsi:type="dcterms:W3CDTF">2024-08-23T04:02:44Z</dcterms:created>
  <dcterms:modified xsi:type="dcterms:W3CDTF">2024-08-27T05:05:54Z</dcterms:modified>
</cp:coreProperties>
</file>